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7" r:id="rId21"/>
    <p:sldId id="275" r:id="rId22"/>
    <p:sldId id="276"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2841fc7f7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2841fc7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d9dadbf9c_0_9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dd9dadbf9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dd9dadbf9c_0_9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dd9dadbf9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dd9dadbf9c_0_10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dd9dadbf9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dd9dadbf9c_0_12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dd9dadbf9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dd9dadbf9c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dd9dadbf9c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d9dadbf9c_0_11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dd9dadbf9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dd9dadbf9c_0_13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dd9dadbf9c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dd9dadbf9c_0_13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dd9dadbf9c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d9dadbf9c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d9dadbf9c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d9dadbf9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dd9dadbf9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7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dd9dadbf9c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dd9dadbf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dd9dadbf9c_0_2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dd9dadbf9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dd9dadbf9c_0_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dd9dadbf9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d9dadbf9c_0_5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d9dadbf9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44b4d3f1d_1_3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44b4d3f1d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52d5733a2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52d5733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dd9dadbf9c_0_1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dd9dadbf9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d9dadbf9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dd9dadbf9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d9dadbf9c_0_8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d9dadbf9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dd9dadbf9c_0_9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dd9dadbf9c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3000"/>
              <a:buNone/>
              <a:defRPr>
                <a:solidFill>
                  <a:schemeClr val="lt2"/>
                </a:solidFill>
              </a:defRPr>
            </a:lvl1pPr>
            <a:lvl2pPr lvl="1" algn="ctr">
              <a:spcBef>
                <a:spcPts val="0"/>
              </a:spcBef>
              <a:spcAft>
                <a:spcPts val="0"/>
              </a:spcAft>
              <a:buClr>
                <a:schemeClr val="lt2"/>
              </a:buClr>
              <a:buSzPts val="3000"/>
              <a:buNone/>
              <a:defRPr sz="3000">
                <a:solidFill>
                  <a:schemeClr val="lt2"/>
                </a:solidFill>
              </a:defRPr>
            </a:lvl2pPr>
            <a:lvl3pPr lvl="2" algn="ctr">
              <a:spcBef>
                <a:spcPts val="0"/>
              </a:spcBef>
              <a:spcAft>
                <a:spcPts val="0"/>
              </a:spcAft>
              <a:buClr>
                <a:schemeClr val="lt2"/>
              </a:buClr>
              <a:buSzPts val="3000"/>
              <a:buNone/>
              <a:defRPr sz="3000">
                <a:solidFill>
                  <a:schemeClr val="lt2"/>
                </a:solidFill>
              </a:defRPr>
            </a:lvl3pPr>
            <a:lvl4pPr lvl="3" algn="ctr">
              <a:spcBef>
                <a:spcPts val="0"/>
              </a:spcBef>
              <a:spcAft>
                <a:spcPts val="0"/>
              </a:spcAft>
              <a:buClr>
                <a:schemeClr val="lt2"/>
              </a:buClr>
              <a:buSzPts val="3000"/>
              <a:buNone/>
              <a:defRPr sz="3000">
                <a:solidFill>
                  <a:schemeClr val="lt2"/>
                </a:solidFill>
              </a:defRPr>
            </a:lvl4pPr>
            <a:lvl5pPr lvl="4" algn="ctr">
              <a:spcBef>
                <a:spcPts val="0"/>
              </a:spcBef>
              <a:spcAft>
                <a:spcPts val="0"/>
              </a:spcAft>
              <a:buClr>
                <a:schemeClr val="lt2"/>
              </a:buClr>
              <a:buSzPts val="3000"/>
              <a:buNone/>
              <a:defRPr sz="3000">
                <a:solidFill>
                  <a:schemeClr val="lt2"/>
                </a:solidFill>
              </a:defRPr>
            </a:lvl5pPr>
            <a:lvl6pPr lvl="5" algn="ctr">
              <a:spcBef>
                <a:spcPts val="0"/>
              </a:spcBef>
              <a:spcAft>
                <a:spcPts val="0"/>
              </a:spcAft>
              <a:buClr>
                <a:schemeClr val="lt2"/>
              </a:buClr>
              <a:buSzPts val="3000"/>
              <a:buNone/>
              <a:defRPr sz="3000">
                <a:solidFill>
                  <a:schemeClr val="lt2"/>
                </a:solidFill>
              </a:defRPr>
            </a:lvl6pPr>
            <a:lvl7pPr lvl="6" algn="ctr">
              <a:spcBef>
                <a:spcPts val="0"/>
              </a:spcBef>
              <a:spcAft>
                <a:spcPts val="0"/>
              </a:spcAft>
              <a:buClr>
                <a:schemeClr val="lt2"/>
              </a:buClr>
              <a:buSzPts val="3000"/>
              <a:buNone/>
              <a:defRPr sz="3000">
                <a:solidFill>
                  <a:schemeClr val="lt2"/>
                </a:solidFill>
              </a:defRPr>
            </a:lvl7pPr>
            <a:lvl8pPr lvl="7" algn="ctr">
              <a:spcBef>
                <a:spcPts val="0"/>
              </a:spcBef>
              <a:spcAft>
                <a:spcPts val="0"/>
              </a:spcAft>
              <a:buClr>
                <a:schemeClr val="lt2"/>
              </a:buClr>
              <a:buSzPts val="3000"/>
              <a:buNone/>
              <a:defRPr sz="3000">
                <a:solidFill>
                  <a:schemeClr val="lt2"/>
                </a:solidFill>
              </a:defRPr>
            </a:lvl8pPr>
            <a:lvl9pPr lvl="8" algn="ctr">
              <a:spcBef>
                <a:spcPts val="0"/>
              </a:spcBef>
              <a:spcAft>
                <a:spcPts val="0"/>
              </a:spcAft>
              <a:buClr>
                <a:schemeClr val="lt2"/>
              </a:buClr>
              <a:buSzPts val="3000"/>
              <a:buNone/>
              <a:defRPr sz="3000">
                <a:solidFill>
                  <a:schemeClr val="lt2"/>
                </a:solidFill>
              </a:defRPr>
            </a:lvl9pPr>
          </a:lstStyle>
          <a:p>
            <a:endParaRPr/>
          </a:p>
        </p:txBody>
      </p:sp>
      <p:sp>
        <p:nvSpPr>
          <p:cNvPr id="11" name="Google Shape;11;p2"/>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2" name="Google Shape;12;p2"/>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 name="Google Shape;49;p12"/>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52" name="Google Shape;52;p13"/>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 name="Google Shape;15;p3"/>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6" name="Google Shape;16;p3"/>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9" name="Google Shape;19;p4"/>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0" name="Google Shape;20;p4"/>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1" name="Google Shape;21;p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4" name="Google Shape;24;p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
        <p:cNvGrpSpPr/>
        <p:nvPr/>
      </p:nvGrpSpPr>
      <p:grpSpPr>
        <a:xfrm>
          <a:off x="0" y="0"/>
          <a:ext cx="0" cy="0"/>
          <a:chOff x="0" y="0"/>
          <a:chExt cx="0" cy="0"/>
        </a:xfrm>
      </p:grpSpPr>
      <p:sp>
        <p:nvSpPr>
          <p:cNvPr id="26" name="Google Shape;26;p6"/>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0"/>
              </a:spcBef>
              <a:spcAft>
                <a:spcPts val="0"/>
              </a:spcAft>
              <a:buSzPts val="1800"/>
              <a:buNone/>
              <a:defRPr sz="1800"/>
            </a:lvl1pPr>
          </a:lstStyle>
          <a:p>
            <a:endParaRPr/>
          </a:p>
        </p:txBody>
      </p:sp>
      <p:sp>
        <p:nvSpPr>
          <p:cNvPr id="27" name="Google Shape;27;p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p9"/>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6" name="Google Shape;36;p9"/>
          <p:cNvSpPr txBox="1">
            <a:spLocks noGrp="1"/>
          </p:cNvSpPr>
          <p:nvPr>
            <p:ph type="subTitle" idx="1"/>
          </p:nvPr>
        </p:nvSpPr>
        <p:spPr>
          <a:xfrm>
            <a:off x="685800" y="2840054"/>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37" name="Google Shape;37;p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0" name="Google Shape;40;p10"/>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1" name="Google Shape;41;p10"/>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4" name="Google Shape;44;p11"/>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5" name="Google Shape;45;p11"/>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6" name="Google Shape;46;p11"/>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b="1">
                <a:solidFill>
                  <a:schemeClr val="lt1"/>
                </a:solidFill>
              </a:defRPr>
            </a:lvl1pPr>
            <a:lvl2pPr lvl="1">
              <a:spcBef>
                <a:spcPts val="0"/>
              </a:spcBef>
              <a:spcAft>
                <a:spcPts val="0"/>
              </a:spcAft>
              <a:buClr>
                <a:schemeClr val="lt1"/>
              </a:buClr>
              <a:buSzPts val="3600"/>
              <a:buNone/>
              <a:defRPr sz="3600" b="1">
                <a:solidFill>
                  <a:schemeClr val="lt1"/>
                </a:solidFill>
              </a:defRPr>
            </a:lvl2pPr>
            <a:lvl3pPr lvl="2">
              <a:spcBef>
                <a:spcPts val="0"/>
              </a:spcBef>
              <a:spcAft>
                <a:spcPts val="0"/>
              </a:spcAft>
              <a:buClr>
                <a:schemeClr val="lt1"/>
              </a:buClr>
              <a:buSzPts val="3600"/>
              <a:buNone/>
              <a:defRPr sz="3600" b="1">
                <a:solidFill>
                  <a:schemeClr val="lt1"/>
                </a:solidFill>
              </a:defRPr>
            </a:lvl3pPr>
            <a:lvl4pPr lvl="3">
              <a:spcBef>
                <a:spcPts val="0"/>
              </a:spcBef>
              <a:spcAft>
                <a:spcPts val="0"/>
              </a:spcAft>
              <a:buClr>
                <a:schemeClr val="lt1"/>
              </a:buClr>
              <a:buSzPts val="3600"/>
              <a:buNone/>
              <a:defRPr sz="3600" b="1">
                <a:solidFill>
                  <a:schemeClr val="lt1"/>
                </a:solidFill>
              </a:defRPr>
            </a:lvl4pPr>
            <a:lvl5pPr lvl="4">
              <a:spcBef>
                <a:spcPts val="0"/>
              </a:spcBef>
              <a:spcAft>
                <a:spcPts val="0"/>
              </a:spcAft>
              <a:buClr>
                <a:schemeClr val="lt1"/>
              </a:buClr>
              <a:buSzPts val="3600"/>
              <a:buNone/>
              <a:defRPr sz="3600" b="1">
                <a:solidFill>
                  <a:schemeClr val="lt1"/>
                </a:solidFill>
              </a:defRPr>
            </a:lvl5pPr>
            <a:lvl6pPr lvl="5">
              <a:spcBef>
                <a:spcPts val="0"/>
              </a:spcBef>
              <a:spcAft>
                <a:spcPts val="0"/>
              </a:spcAft>
              <a:buClr>
                <a:schemeClr val="lt1"/>
              </a:buClr>
              <a:buSzPts val="3600"/>
              <a:buNone/>
              <a:defRPr sz="3600" b="1">
                <a:solidFill>
                  <a:schemeClr val="lt1"/>
                </a:solidFill>
              </a:defRPr>
            </a:lvl6pPr>
            <a:lvl7pPr lvl="6">
              <a:spcBef>
                <a:spcPts val="0"/>
              </a:spcBef>
              <a:spcAft>
                <a:spcPts val="0"/>
              </a:spcAft>
              <a:buClr>
                <a:schemeClr val="lt1"/>
              </a:buClr>
              <a:buSzPts val="3600"/>
              <a:buNone/>
              <a:defRPr sz="3600" b="1">
                <a:solidFill>
                  <a:schemeClr val="lt1"/>
                </a:solidFill>
              </a:defRPr>
            </a:lvl7pPr>
            <a:lvl8pPr lvl="7">
              <a:spcBef>
                <a:spcPts val="0"/>
              </a:spcBef>
              <a:spcAft>
                <a:spcPts val="0"/>
              </a:spcAft>
              <a:buClr>
                <a:schemeClr val="lt1"/>
              </a:buClr>
              <a:buSzPts val="3600"/>
              <a:buNone/>
              <a:defRPr sz="3600" b="1">
                <a:solidFill>
                  <a:schemeClr val="lt1"/>
                </a:solidFill>
              </a:defRPr>
            </a:lvl8pPr>
            <a:lvl9pPr lvl="8">
              <a:spcBef>
                <a:spcPts val="0"/>
              </a:spcBef>
              <a:spcAft>
                <a:spcPts val="0"/>
              </a:spcAft>
              <a:buClr>
                <a:schemeClr val="lt1"/>
              </a:buClr>
              <a:buSzPts val="3600"/>
              <a:buNone/>
              <a:defRPr sz="3600" b="1">
                <a:solidFill>
                  <a:schemeClr val="lt1"/>
                </a:solidFill>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lt1"/>
              </a:buClr>
              <a:buSzPts val="3000"/>
              <a:buChar char="●"/>
              <a:defRPr sz="3000">
                <a:solidFill>
                  <a:schemeClr val="lt1"/>
                </a:solidFill>
              </a:defRPr>
            </a:lvl1pPr>
            <a:lvl2pPr marL="914400" lvl="1" indent="-381000">
              <a:spcBef>
                <a:spcPts val="0"/>
              </a:spcBef>
              <a:spcAft>
                <a:spcPts val="0"/>
              </a:spcAft>
              <a:buClr>
                <a:schemeClr val="lt1"/>
              </a:buClr>
              <a:buSzPts val="2400"/>
              <a:buChar char="○"/>
              <a:defRPr sz="2400">
                <a:solidFill>
                  <a:schemeClr val="lt1"/>
                </a:solidFill>
              </a:defRPr>
            </a:lvl2pPr>
            <a:lvl3pPr marL="1371600" lvl="2" indent="-381000">
              <a:spcBef>
                <a:spcPts val="0"/>
              </a:spcBef>
              <a:spcAft>
                <a:spcPts val="0"/>
              </a:spcAft>
              <a:buClr>
                <a:schemeClr val="lt1"/>
              </a:buClr>
              <a:buSzPts val="2400"/>
              <a:buChar char="■"/>
              <a:defRPr sz="2400">
                <a:solidFill>
                  <a:schemeClr val="lt1"/>
                </a:solidFill>
              </a:defRPr>
            </a:lvl3pPr>
            <a:lvl4pPr marL="1828800" lvl="3" indent="-342900">
              <a:spcBef>
                <a:spcPts val="0"/>
              </a:spcBef>
              <a:spcAft>
                <a:spcPts val="0"/>
              </a:spcAft>
              <a:buClr>
                <a:schemeClr val="lt1"/>
              </a:buClr>
              <a:buSzPts val="1800"/>
              <a:buChar char="●"/>
              <a:defRPr sz="1800">
                <a:solidFill>
                  <a:schemeClr val="lt1"/>
                </a:solidFill>
              </a:defRPr>
            </a:lvl4pPr>
            <a:lvl5pPr marL="2286000" lvl="4" indent="-342900">
              <a:spcBef>
                <a:spcPts val="0"/>
              </a:spcBef>
              <a:spcAft>
                <a:spcPts val="0"/>
              </a:spcAft>
              <a:buClr>
                <a:schemeClr val="lt1"/>
              </a:buClr>
              <a:buSzPts val="1800"/>
              <a:buChar char="○"/>
              <a:defRPr sz="1800">
                <a:solidFill>
                  <a:schemeClr val="lt1"/>
                </a:solidFill>
              </a:defRPr>
            </a:lvl5pPr>
            <a:lvl6pPr marL="2743200" lvl="5" indent="-342900">
              <a:spcBef>
                <a:spcPts val="0"/>
              </a:spcBef>
              <a:spcAft>
                <a:spcPts val="0"/>
              </a:spcAft>
              <a:buClr>
                <a:schemeClr val="lt1"/>
              </a:buClr>
              <a:buSzPts val="1800"/>
              <a:buChar char="■"/>
              <a:defRPr sz="1800">
                <a:solidFill>
                  <a:schemeClr val="lt1"/>
                </a:solidFill>
              </a:defRPr>
            </a:lvl6pPr>
            <a:lvl7pPr marL="3200400" lvl="6" indent="-342900">
              <a:spcBef>
                <a:spcPts val="0"/>
              </a:spcBef>
              <a:spcAft>
                <a:spcPts val="0"/>
              </a:spcAft>
              <a:buClr>
                <a:schemeClr val="lt1"/>
              </a:buClr>
              <a:buSzPts val="1800"/>
              <a:buChar char="●"/>
              <a:defRPr sz="1800">
                <a:solidFill>
                  <a:schemeClr val="lt1"/>
                </a:solidFill>
              </a:defRPr>
            </a:lvl7pPr>
            <a:lvl8pPr marL="3657600" lvl="7" indent="-342900">
              <a:spcBef>
                <a:spcPts val="0"/>
              </a:spcBef>
              <a:spcAft>
                <a:spcPts val="0"/>
              </a:spcAft>
              <a:buClr>
                <a:schemeClr val="lt1"/>
              </a:buClr>
              <a:buSzPts val="1800"/>
              <a:buChar char="○"/>
              <a:defRPr sz="1800">
                <a:solidFill>
                  <a:schemeClr val="lt1"/>
                </a:solidFill>
              </a:defRPr>
            </a:lvl8pPr>
            <a:lvl9pPr marL="4114800" lvl="8" indent="-342900">
              <a:spcBef>
                <a:spcPts val="0"/>
              </a:spcBef>
              <a:spcAft>
                <a:spcPts val="0"/>
              </a:spcAft>
              <a:buClr>
                <a:schemeClr val="lt1"/>
              </a:buClr>
              <a:buSzPts val="1800"/>
              <a:buChar char="■"/>
              <a:defRPr sz="1800">
                <a:solidFill>
                  <a:schemeClr val="lt1"/>
                </a:solidFill>
              </a:defRPr>
            </a:lvl9pPr>
          </a:lstStyle>
          <a:p>
            <a:endParaRPr/>
          </a:p>
        </p:txBody>
      </p:sp>
      <p:sp>
        <p:nvSpPr>
          <p:cNvPr id="8" name="Google Shape;8;p1"/>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chemeClr val="lt1"/>
                </a:solidFill>
              </a:defRPr>
            </a:lvl1pPr>
            <a:lvl2pPr lvl="1" algn="r">
              <a:buNone/>
              <a:defRPr sz="1300">
                <a:solidFill>
                  <a:schemeClr val="lt1"/>
                </a:solidFill>
              </a:defRPr>
            </a:lvl2pPr>
            <a:lvl3pPr lvl="2" algn="r">
              <a:buNone/>
              <a:defRPr sz="1300">
                <a:solidFill>
                  <a:schemeClr val="lt1"/>
                </a:solidFill>
              </a:defRPr>
            </a:lvl3pPr>
            <a:lvl4pPr lvl="3" algn="r">
              <a:buNone/>
              <a:defRPr sz="1300">
                <a:solidFill>
                  <a:schemeClr val="lt1"/>
                </a:solidFill>
              </a:defRPr>
            </a:lvl4pPr>
            <a:lvl5pPr lvl="4" algn="r">
              <a:buNone/>
              <a:defRPr sz="1300">
                <a:solidFill>
                  <a:schemeClr val="lt1"/>
                </a:solidFill>
              </a:defRPr>
            </a:lvl5pPr>
            <a:lvl6pPr lvl="5" algn="r">
              <a:buNone/>
              <a:defRPr sz="1300">
                <a:solidFill>
                  <a:schemeClr val="lt1"/>
                </a:solidFill>
              </a:defRPr>
            </a:lvl6pPr>
            <a:lvl7pPr lvl="6" algn="r">
              <a:buNone/>
              <a:defRPr sz="1300">
                <a:solidFill>
                  <a:schemeClr val="lt1"/>
                </a:solidFill>
              </a:defRPr>
            </a:lvl7pPr>
            <a:lvl8pPr lvl="7" algn="r">
              <a:buNone/>
              <a:defRPr sz="1300">
                <a:solidFill>
                  <a:schemeClr val="lt1"/>
                </a:solidFill>
              </a:defRPr>
            </a:lvl8pPr>
            <a:lvl9pPr lvl="8" algn="r">
              <a:buNone/>
              <a:defRPr sz="13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32" name="Google Shape;32;p8"/>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33" name="Google Shape;33;p8"/>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8"/>
        <p:cNvGrpSpPr/>
        <p:nvPr/>
      </p:nvGrpSpPr>
      <p:grpSpPr>
        <a:xfrm>
          <a:off x="0" y="0"/>
          <a:ext cx="0" cy="0"/>
          <a:chOff x="0" y="0"/>
          <a:chExt cx="0" cy="0"/>
        </a:xfrm>
      </p:grpSpPr>
      <p:pic>
        <p:nvPicPr>
          <p:cNvPr id="59" name="Google Shape;59;p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2"/>
        <p:cNvGrpSpPr/>
        <p:nvPr/>
      </p:nvGrpSpPr>
      <p:grpSpPr>
        <a:xfrm>
          <a:off x="0" y="0"/>
          <a:ext cx="0" cy="0"/>
          <a:chOff x="0" y="0"/>
          <a:chExt cx="0" cy="0"/>
        </a:xfrm>
      </p:grpSpPr>
      <p:pic>
        <p:nvPicPr>
          <p:cNvPr id="113" name="Google Shape;113;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4" name="Google Shape;114;p24"/>
          <p:cNvSpPr txBox="1"/>
          <p:nvPr/>
        </p:nvSpPr>
        <p:spPr>
          <a:xfrm>
            <a:off x="814200" y="1801200"/>
            <a:ext cx="7515600" cy="154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lt1"/>
                </a:solidFill>
                <a:latin typeface="Georgia"/>
                <a:ea typeface="Georgia"/>
                <a:cs typeface="Georgia"/>
                <a:sym typeface="Georgia"/>
              </a:rPr>
              <a:t>Branches</a:t>
            </a:r>
            <a:endParaRPr sz="4000">
              <a:solidFill>
                <a:schemeClr val="lt1"/>
              </a:solidFill>
              <a:latin typeface="Georgia"/>
              <a:ea typeface="Georgia"/>
              <a:cs typeface="Georgia"/>
              <a:sym typeface="Georgia"/>
            </a:endParaRPr>
          </a:p>
          <a:p>
            <a:pPr marL="0" lvl="0" indent="0" algn="ctr" rtl="0">
              <a:spcBef>
                <a:spcPts val="0"/>
              </a:spcBef>
              <a:spcAft>
                <a:spcPts val="0"/>
              </a:spcAft>
              <a:buNone/>
            </a:pPr>
            <a:endParaRPr sz="40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chemeClr val="lt1"/>
                </a:solidFill>
                <a:latin typeface="Georgia"/>
                <a:ea typeface="Georgia"/>
                <a:cs typeface="Georgia"/>
                <a:sym typeface="Georgia"/>
              </a:rPr>
              <a:t>“...you are the branches.”</a:t>
            </a:r>
            <a:endParaRPr sz="2600">
              <a:solidFill>
                <a:schemeClr val="lt1"/>
              </a:solidFill>
              <a:latin typeface="Georgia"/>
              <a:ea typeface="Georgia"/>
              <a:cs typeface="Georgia"/>
              <a:sym typeface="Georgia"/>
            </a:endParaRPr>
          </a:p>
          <a:p>
            <a:pPr marL="0" lvl="0" indent="0" algn="ctr" rtl="0">
              <a:spcBef>
                <a:spcPts val="0"/>
              </a:spcBef>
              <a:spcAft>
                <a:spcPts val="0"/>
              </a:spcAft>
              <a:buNone/>
            </a:pPr>
            <a:r>
              <a:rPr lang="en" sz="2600" i="1">
                <a:solidFill>
                  <a:schemeClr val="lt1"/>
                </a:solidFill>
                <a:latin typeface="Georgia"/>
                <a:ea typeface="Georgia"/>
                <a:cs typeface="Georgia"/>
                <a:sym typeface="Georgia"/>
              </a:rPr>
              <a:t>John 15:5</a:t>
            </a:r>
            <a:endParaRPr sz="2600" i="1">
              <a:solidFill>
                <a:schemeClr val="lt1"/>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8"/>
        <p:cNvGrpSpPr/>
        <p:nvPr/>
      </p:nvGrpSpPr>
      <p:grpSpPr>
        <a:xfrm>
          <a:off x="0" y="0"/>
          <a:ext cx="0" cy="0"/>
          <a:chOff x="0" y="0"/>
          <a:chExt cx="0" cy="0"/>
        </a:xfrm>
      </p:grpSpPr>
      <p:pic>
        <p:nvPicPr>
          <p:cNvPr id="119" name="Google Shape;119;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0" name="Google Shape;120;p25"/>
          <p:cNvSpPr txBox="1"/>
          <p:nvPr/>
        </p:nvSpPr>
        <p:spPr>
          <a:xfrm>
            <a:off x="503100" y="1801200"/>
            <a:ext cx="8137800" cy="154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lt1"/>
                </a:solidFill>
                <a:latin typeface="Georgia"/>
                <a:ea typeface="Georgia"/>
                <a:cs typeface="Georgia"/>
                <a:sym typeface="Georgia"/>
              </a:rPr>
              <a:t>Branches that bear no fruit</a:t>
            </a:r>
            <a:endParaRPr sz="4000">
              <a:solidFill>
                <a:schemeClr val="lt1"/>
              </a:solidFill>
              <a:latin typeface="Georgia"/>
              <a:ea typeface="Georgia"/>
              <a:cs typeface="Georgia"/>
              <a:sym typeface="Georgia"/>
            </a:endParaRPr>
          </a:p>
          <a:p>
            <a:pPr marL="0" lvl="0" indent="0" algn="ctr" rtl="0">
              <a:spcBef>
                <a:spcPts val="0"/>
              </a:spcBef>
              <a:spcAft>
                <a:spcPts val="0"/>
              </a:spcAft>
              <a:buNone/>
            </a:pPr>
            <a:endParaRPr sz="40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chemeClr val="lt1"/>
                </a:solidFill>
                <a:latin typeface="Georgia"/>
                <a:ea typeface="Georgia"/>
                <a:cs typeface="Georgia"/>
                <a:sym typeface="Georgia"/>
              </a:rPr>
              <a:t>“He cuts off every branch in me that bears no fruit…”</a:t>
            </a:r>
            <a:endParaRPr sz="2600">
              <a:solidFill>
                <a:schemeClr val="lt1"/>
              </a:solidFill>
              <a:latin typeface="Georgia"/>
              <a:ea typeface="Georgia"/>
              <a:cs typeface="Georgia"/>
              <a:sym typeface="Georgia"/>
            </a:endParaRPr>
          </a:p>
          <a:p>
            <a:pPr marL="0" lvl="0" indent="0" algn="ctr" rtl="0">
              <a:spcBef>
                <a:spcPts val="0"/>
              </a:spcBef>
              <a:spcAft>
                <a:spcPts val="0"/>
              </a:spcAft>
              <a:buNone/>
            </a:pPr>
            <a:r>
              <a:rPr lang="en" sz="2600" i="1">
                <a:solidFill>
                  <a:schemeClr val="lt1"/>
                </a:solidFill>
                <a:latin typeface="Georgia"/>
                <a:ea typeface="Georgia"/>
                <a:cs typeface="Georgia"/>
                <a:sym typeface="Georgia"/>
              </a:rPr>
              <a:t>John 15:2</a:t>
            </a:r>
            <a:endParaRPr sz="2600" i="1">
              <a:solidFill>
                <a:schemeClr val="lt1"/>
              </a:solidFill>
              <a:latin typeface="Georgia"/>
              <a:ea typeface="Georgia"/>
              <a:cs typeface="Georgia"/>
              <a:sym typeface="Georgia"/>
            </a:endParaRPr>
          </a:p>
          <a:p>
            <a:pPr marL="0" lvl="0" indent="0" algn="ctr" rtl="0">
              <a:spcBef>
                <a:spcPts val="0"/>
              </a:spcBef>
              <a:spcAft>
                <a:spcPts val="0"/>
              </a:spcAft>
              <a:buNone/>
            </a:pPr>
            <a:endParaRPr sz="26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chemeClr val="lt1"/>
                </a:solidFill>
                <a:latin typeface="Georgia"/>
                <a:ea typeface="Georgia"/>
                <a:cs typeface="Georgia"/>
                <a:sym typeface="Georgia"/>
              </a:rPr>
              <a:t>“If you do not remain in me, you are like a branch that is thrown away and withers; such branches are picked up, thrown into the fire and burned.”</a:t>
            </a:r>
            <a:endParaRPr sz="2600">
              <a:solidFill>
                <a:schemeClr val="lt1"/>
              </a:solidFill>
              <a:latin typeface="Georgia"/>
              <a:ea typeface="Georgia"/>
              <a:cs typeface="Georgia"/>
              <a:sym typeface="Georgia"/>
            </a:endParaRPr>
          </a:p>
          <a:p>
            <a:pPr marL="0" lvl="0" indent="0" algn="ctr" rtl="0">
              <a:spcBef>
                <a:spcPts val="0"/>
              </a:spcBef>
              <a:spcAft>
                <a:spcPts val="0"/>
              </a:spcAft>
              <a:buNone/>
            </a:pPr>
            <a:r>
              <a:rPr lang="en" sz="2600" i="1">
                <a:solidFill>
                  <a:schemeClr val="lt1"/>
                </a:solidFill>
                <a:latin typeface="Georgia"/>
                <a:ea typeface="Georgia"/>
                <a:cs typeface="Georgia"/>
                <a:sym typeface="Georgia"/>
              </a:rPr>
              <a:t>John 15:6</a:t>
            </a:r>
            <a:endParaRPr sz="2600" i="1">
              <a:solidFill>
                <a:schemeClr val="lt1"/>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4"/>
        <p:cNvGrpSpPr/>
        <p:nvPr/>
      </p:nvGrpSpPr>
      <p:grpSpPr>
        <a:xfrm>
          <a:off x="0" y="0"/>
          <a:ext cx="0" cy="0"/>
          <a:chOff x="0" y="0"/>
          <a:chExt cx="0" cy="0"/>
        </a:xfrm>
      </p:grpSpPr>
      <p:pic>
        <p:nvPicPr>
          <p:cNvPr id="125" name="Google Shape;125;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6" name="Google Shape;126;p26"/>
          <p:cNvSpPr txBox="1"/>
          <p:nvPr/>
        </p:nvSpPr>
        <p:spPr>
          <a:xfrm>
            <a:off x="503100" y="1801200"/>
            <a:ext cx="8137800" cy="154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lt1"/>
                </a:solidFill>
                <a:latin typeface="Georgia"/>
                <a:ea typeface="Georgia"/>
                <a:cs typeface="Georgia"/>
                <a:sym typeface="Georgia"/>
              </a:rPr>
              <a:t>Branches that bear fruit</a:t>
            </a:r>
            <a:endParaRPr sz="4000">
              <a:solidFill>
                <a:schemeClr val="lt1"/>
              </a:solidFill>
              <a:latin typeface="Georgia"/>
              <a:ea typeface="Georgia"/>
              <a:cs typeface="Georgia"/>
              <a:sym typeface="Georgia"/>
            </a:endParaRPr>
          </a:p>
          <a:p>
            <a:pPr marL="0" lvl="0" indent="0" algn="ctr" rtl="0">
              <a:spcBef>
                <a:spcPts val="0"/>
              </a:spcBef>
              <a:spcAft>
                <a:spcPts val="0"/>
              </a:spcAft>
              <a:buNone/>
            </a:pPr>
            <a:endParaRPr sz="40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chemeClr val="lt1"/>
                </a:solidFill>
                <a:latin typeface="Georgia"/>
                <a:ea typeface="Georgia"/>
                <a:cs typeface="Georgia"/>
                <a:sym typeface="Georgia"/>
              </a:rPr>
              <a:t>“...while every branch that does bear fruit he prunes so that it will be even more fruitful.”</a:t>
            </a:r>
            <a:endParaRPr sz="2600">
              <a:solidFill>
                <a:schemeClr val="lt1"/>
              </a:solidFill>
              <a:latin typeface="Georgia"/>
              <a:ea typeface="Georgia"/>
              <a:cs typeface="Georgia"/>
              <a:sym typeface="Georgia"/>
            </a:endParaRPr>
          </a:p>
          <a:p>
            <a:pPr marL="0" lvl="0" indent="0" algn="ctr" rtl="0">
              <a:spcBef>
                <a:spcPts val="0"/>
              </a:spcBef>
              <a:spcAft>
                <a:spcPts val="0"/>
              </a:spcAft>
              <a:buNone/>
            </a:pPr>
            <a:r>
              <a:rPr lang="en" sz="2600" i="1">
                <a:solidFill>
                  <a:schemeClr val="lt1"/>
                </a:solidFill>
                <a:latin typeface="Georgia"/>
                <a:ea typeface="Georgia"/>
                <a:cs typeface="Georgia"/>
                <a:sym typeface="Georgia"/>
              </a:rPr>
              <a:t>John 15:2</a:t>
            </a:r>
            <a:endParaRPr sz="2600" i="1">
              <a:solidFill>
                <a:schemeClr val="lt1"/>
              </a:solidFill>
              <a:latin typeface="Georgia"/>
              <a:ea typeface="Georgia"/>
              <a:cs typeface="Georgia"/>
              <a:sym typeface="Georgia"/>
            </a:endParaRPr>
          </a:p>
          <a:p>
            <a:pPr marL="0" lvl="0" indent="0" algn="ctr" rtl="0">
              <a:spcBef>
                <a:spcPts val="0"/>
              </a:spcBef>
              <a:spcAft>
                <a:spcPts val="0"/>
              </a:spcAft>
              <a:buNone/>
            </a:pPr>
            <a:endParaRPr sz="26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chemeClr val="lt1"/>
                </a:solidFill>
                <a:latin typeface="Georgia"/>
                <a:ea typeface="Georgia"/>
                <a:cs typeface="Georgia"/>
                <a:sym typeface="Georgia"/>
              </a:rPr>
              <a:t>“If you remain in me and I in you,</a:t>
            </a:r>
            <a:endParaRPr sz="26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chemeClr val="lt1"/>
                </a:solidFill>
                <a:latin typeface="Georgia"/>
                <a:ea typeface="Georgia"/>
                <a:cs typeface="Georgia"/>
                <a:sym typeface="Georgia"/>
              </a:rPr>
              <a:t>you will bear much fruit…”</a:t>
            </a:r>
            <a:endParaRPr sz="2600">
              <a:solidFill>
                <a:schemeClr val="lt1"/>
              </a:solidFill>
              <a:latin typeface="Georgia"/>
              <a:ea typeface="Georgia"/>
              <a:cs typeface="Georgia"/>
              <a:sym typeface="Georgia"/>
            </a:endParaRPr>
          </a:p>
          <a:p>
            <a:pPr marL="0" lvl="0" indent="0" algn="ctr" rtl="0">
              <a:spcBef>
                <a:spcPts val="0"/>
              </a:spcBef>
              <a:spcAft>
                <a:spcPts val="0"/>
              </a:spcAft>
              <a:buNone/>
            </a:pPr>
            <a:r>
              <a:rPr lang="en" sz="2600" i="1">
                <a:solidFill>
                  <a:schemeClr val="lt1"/>
                </a:solidFill>
                <a:latin typeface="Georgia"/>
                <a:ea typeface="Georgia"/>
                <a:cs typeface="Georgia"/>
                <a:sym typeface="Georgia"/>
              </a:rPr>
              <a:t>John 15:5</a:t>
            </a:r>
            <a:endParaRPr sz="2600" i="1">
              <a:solidFill>
                <a:schemeClr val="lt1"/>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0"/>
        <p:cNvGrpSpPr/>
        <p:nvPr/>
      </p:nvGrpSpPr>
      <p:grpSpPr>
        <a:xfrm>
          <a:off x="0" y="0"/>
          <a:ext cx="0" cy="0"/>
          <a:chOff x="0" y="0"/>
          <a:chExt cx="0" cy="0"/>
        </a:xfrm>
      </p:grpSpPr>
      <p:pic>
        <p:nvPicPr>
          <p:cNvPr id="131" name="Google Shape;131;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2" name="Google Shape;132;p27"/>
          <p:cNvSpPr txBox="1"/>
          <p:nvPr/>
        </p:nvSpPr>
        <p:spPr>
          <a:xfrm>
            <a:off x="814200" y="1801200"/>
            <a:ext cx="7515600" cy="154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lt1"/>
                </a:solidFill>
                <a:latin typeface="Georgia"/>
                <a:ea typeface="Georgia"/>
                <a:cs typeface="Georgia"/>
                <a:sym typeface="Georgia"/>
              </a:rPr>
              <a:t>What is the fruit?</a:t>
            </a:r>
            <a:endParaRPr sz="4000">
              <a:solidFill>
                <a:schemeClr val="lt1"/>
              </a:solidFill>
              <a:latin typeface="Georgia"/>
              <a:ea typeface="Georgia"/>
              <a:cs typeface="Georgia"/>
              <a:sym typeface="Georgia"/>
            </a:endParaRPr>
          </a:p>
          <a:p>
            <a:pPr marL="0" lvl="0" indent="0" algn="ctr" rtl="0">
              <a:spcBef>
                <a:spcPts val="0"/>
              </a:spcBef>
              <a:spcAft>
                <a:spcPts val="0"/>
              </a:spcAft>
              <a:buNone/>
            </a:pPr>
            <a:endParaRPr sz="40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rgbClr val="FFFFFF"/>
                </a:solidFill>
                <a:latin typeface="Georgia"/>
                <a:ea typeface="Georgia"/>
                <a:cs typeface="Georgia"/>
                <a:sym typeface="Georgia"/>
              </a:rPr>
              <a:t>Obedience (v10)</a:t>
            </a:r>
            <a:endParaRPr sz="2600">
              <a:solidFill>
                <a:srgbClr val="FFFFFF"/>
              </a:solidFill>
              <a:latin typeface="Georgia"/>
              <a:ea typeface="Georgia"/>
              <a:cs typeface="Georgia"/>
              <a:sym typeface="Georgia"/>
            </a:endParaRPr>
          </a:p>
          <a:p>
            <a:pPr marL="0" lvl="0" indent="0" algn="ctr" rtl="0">
              <a:spcBef>
                <a:spcPts val="0"/>
              </a:spcBef>
              <a:spcAft>
                <a:spcPts val="0"/>
              </a:spcAft>
              <a:buNone/>
            </a:pPr>
            <a:r>
              <a:rPr lang="en" sz="2600">
                <a:solidFill>
                  <a:srgbClr val="FFFFFF"/>
                </a:solidFill>
                <a:latin typeface="Georgia"/>
                <a:ea typeface="Georgia"/>
                <a:cs typeface="Georgia"/>
                <a:sym typeface="Georgia"/>
              </a:rPr>
              <a:t>Joy (v11)</a:t>
            </a:r>
            <a:endParaRPr sz="2600">
              <a:solidFill>
                <a:srgbClr val="FFFFFF"/>
              </a:solidFill>
              <a:latin typeface="Georgia"/>
              <a:ea typeface="Georgia"/>
              <a:cs typeface="Georgia"/>
              <a:sym typeface="Georgia"/>
            </a:endParaRPr>
          </a:p>
          <a:p>
            <a:pPr marL="0" lvl="0" indent="0" algn="ctr" rtl="0">
              <a:spcBef>
                <a:spcPts val="0"/>
              </a:spcBef>
              <a:spcAft>
                <a:spcPts val="0"/>
              </a:spcAft>
              <a:buNone/>
            </a:pPr>
            <a:r>
              <a:rPr lang="en" sz="2600">
                <a:solidFill>
                  <a:srgbClr val="FFFFFF"/>
                </a:solidFill>
                <a:latin typeface="Georgia"/>
                <a:ea typeface="Georgia"/>
                <a:cs typeface="Georgia"/>
                <a:sym typeface="Georgia"/>
              </a:rPr>
              <a:t>Love (v12)</a:t>
            </a:r>
            <a:endParaRPr sz="2600">
              <a:solidFill>
                <a:srgbClr val="FFFFFF"/>
              </a:solidFill>
              <a:latin typeface="Georgia"/>
              <a:ea typeface="Georgia"/>
              <a:cs typeface="Georgia"/>
              <a:sym typeface="Georgia"/>
            </a:endParaRPr>
          </a:p>
          <a:p>
            <a:pPr marL="0" lvl="0" indent="0" algn="ctr" rtl="0">
              <a:spcBef>
                <a:spcPts val="0"/>
              </a:spcBef>
              <a:spcAft>
                <a:spcPts val="0"/>
              </a:spcAft>
              <a:buNone/>
            </a:pPr>
            <a:r>
              <a:rPr lang="en" sz="2600">
                <a:solidFill>
                  <a:srgbClr val="FFFFFF"/>
                </a:solidFill>
                <a:latin typeface="Georgia"/>
                <a:ea typeface="Georgia"/>
                <a:cs typeface="Georgia"/>
                <a:sym typeface="Georgia"/>
              </a:rPr>
              <a:t>Witness (v16)</a:t>
            </a:r>
            <a:endParaRPr sz="2600">
              <a:solidFill>
                <a:srgbClr val="FFFFFF"/>
              </a:solidFill>
              <a:latin typeface="Georgia"/>
              <a:ea typeface="Georgia"/>
              <a:cs typeface="Georgia"/>
              <a:sym typeface="Georgia"/>
            </a:endParaRPr>
          </a:p>
          <a:p>
            <a:pPr marL="0" lvl="0" indent="0" algn="ctr" rtl="0">
              <a:spcBef>
                <a:spcPts val="0"/>
              </a:spcBef>
              <a:spcAft>
                <a:spcPts val="0"/>
              </a:spcAft>
              <a:buNone/>
            </a:pPr>
            <a:r>
              <a:rPr lang="en" sz="2600">
                <a:solidFill>
                  <a:srgbClr val="FFFFFF"/>
                </a:solidFill>
                <a:latin typeface="Georgia"/>
                <a:ea typeface="Georgia"/>
                <a:cs typeface="Georgia"/>
                <a:sym typeface="Georgia"/>
              </a:rPr>
              <a:t>Answered Prayer (v7, 16)</a:t>
            </a:r>
            <a:endParaRPr sz="2600">
              <a:solidFill>
                <a:srgbClr val="FFFFFF"/>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6"/>
        <p:cNvGrpSpPr/>
        <p:nvPr/>
      </p:nvGrpSpPr>
      <p:grpSpPr>
        <a:xfrm>
          <a:off x="0" y="0"/>
          <a:ext cx="0" cy="0"/>
          <a:chOff x="0" y="0"/>
          <a:chExt cx="0" cy="0"/>
        </a:xfrm>
      </p:grpSpPr>
      <p:pic>
        <p:nvPicPr>
          <p:cNvPr id="137" name="Google Shape;137;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8" name="Google Shape;138;p28"/>
          <p:cNvSpPr txBox="1"/>
          <p:nvPr/>
        </p:nvSpPr>
        <p:spPr>
          <a:xfrm>
            <a:off x="814200" y="1836926"/>
            <a:ext cx="7515600" cy="154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lt1"/>
                </a:solidFill>
                <a:latin typeface="Georgia"/>
                <a:ea typeface="Georgia"/>
                <a:cs typeface="Georgia"/>
                <a:sym typeface="Georgia"/>
              </a:rPr>
              <a:t>How do I remain in Christ?</a:t>
            </a:r>
            <a:endParaRPr sz="4000" dirty="0">
              <a:solidFill>
                <a:schemeClr val="lt1"/>
              </a:solidFill>
              <a:latin typeface="Georgia"/>
              <a:ea typeface="Georgia"/>
              <a:cs typeface="Georgia"/>
              <a:sym typeface="Georgia"/>
            </a:endParaRPr>
          </a:p>
          <a:p>
            <a:pPr marL="0" lvl="0" indent="0" algn="ctr" rtl="0">
              <a:spcBef>
                <a:spcPts val="0"/>
              </a:spcBef>
              <a:spcAft>
                <a:spcPts val="0"/>
              </a:spcAft>
              <a:buNone/>
            </a:pPr>
            <a:endParaRPr sz="4000" dirty="0">
              <a:solidFill>
                <a:schemeClr val="lt1"/>
              </a:solidFill>
              <a:latin typeface="Georgia"/>
              <a:ea typeface="Georgia"/>
              <a:cs typeface="Georgia"/>
              <a:sym typeface="Georgia"/>
            </a:endParaRPr>
          </a:p>
          <a:p>
            <a:pPr marL="0" lvl="0" indent="0" algn="ctr" rtl="0">
              <a:spcBef>
                <a:spcPts val="0"/>
              </a:spcBef>
              <a:spcAft>
                <a:spcPts val="0"/>
              </a:spcAft>
              <a:buNone/>
            </a:pPr>
            <a:r>
              <a:rPr lang="en" sz="2600" dirty="0">
                <a:solidFill>
                  <a:srgbClr val="FFFFFF"/>
                </a:solidFill>
                <a:latin typeface="Georgia"/>
                <a:ea typeface="Georgia"/>
                <a:cs typeface="Georgia"/>
                <a:sym typeface="Georgia"/>
              </a:rPr>
              <a:t>“Now remain in my love. If you keep my commands, you will remain in my love…”</a:t>
            </a:r>
            <a:endParaRPr sz="2600" dirty="0">
              <a:solidFill>
                <a:srgbClr val="FFFFFF"/>
              </a:solidFill>
              <a:latin typeface="Georgia"/>
              <a:ea typeface="Georgia"/>
              <a:cs typeface="Georgia"/>
              <a:sym typeface="Georgia"/>
            </a:endParaRPr>
          </a:p>
          <a:p>
            <a:pPr marL="0" lvl="0" indent="0" algn="ctr" rtl="0">
              <a:spcBef>
                <a:spcPts val="0"/>
              </a:spcBef>
              <a:spcAft>
                <a:spcPts val="0"/>
              </a:spcAft>
              <a:buNone/>
            </a:pPr>
            <a:r>
              <a:rPr lang="en" sz="2600" i="1" dirty="0">
                <a:solidFill>
                  <a:srgbClr val="FFFFFF"/>
                </a:solidFill>
                <a:latin typeface="Georgia"/>
                <a:ea typeface="Georgia"/>
                <a:cs typeface="Georgia"/>
                <a:sym typeface="Georgia"/>
              </a:rPr>
              <a:t>John 15:9</a:t>
            </a:r>
            <a:endParaRPr sz="2600" i="1" dirty="0">
              <a:solidFill>
                <a:srgbClr val="FFFFFF"/>
              </a:solidFill>
              <a:latin typeface="Georgia"/>
              <a:ea typeface="Georgia"/>
              <a:cs typeface="Georgia"/>
              <a:sym typeface="Georgia"/>
            </a:endParaRPr>
          </a:p>
          <a:p>
            <a:pPr marL="0" lvl="0" indent="0" algn="ctr" rtl="0">
              <a:spcBef>
                <a:spcPts val="0"/>
              </a:spcBef>
              <a:spcAft>
                <a:spcPts val="0"/>
              </a:spcAft>
              <a:buNone/>
            </a:pPr>
            <a:endParaRPr sz="2600" i="1" dirty="0">
              <a:solidFill>
                <a:srgbClr val="FFFFFF"/>
              </a:solidFill>
              <a:latin typeface="Georgia"/>
              <a:ea typeface="Georgia"/>
              <a:cs typeface="Georgia"/>
              <a:sym typeface="Georgia"/>
            </a:endParaRPr>
          </a:p>
          <a:p>
            <a:pPr marL="0" lvl="0" indent="0" algn="ctr" rtl="0">
              <a:spcBef>
                <a:spcPts val="0"/>
              </a:spcBef>
              <a:spcAft>
                <a:spcPts val="0"/>
              </a:spcAft>
              <a:buNone/>
            </a:pPr>
            <a:r>
              <a:rPr lang="en" sz="2600" dirty="0">
                <a:solidFill>
                  <a:schemeClr val="lt1"/>
                </a:solidFill>
                <a:latin typeface="Georgia"/>
                <a:ea typeface="Georgia"/>
                <a:cs typeface="Georgia"/>
                <a:sym typeface="Georgia"/>
              </a:rPr>
              <a:t>obedience, worship, walking in the light, confession of sin, meditation on His Word, service, sacrifice, prayer, fellowship</a:t>
            </a:r>
            <a:endParaRPr sz="2600" i="1" dirty="0">
              <a:solidFill>
                <a:srgbClr val="FFFFFF"/>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2"/>
        <p:cNvGrpSpPr/>
        <p:nvPr/>
      </p:nvGrpSpPr>
      <p:grpSpPr>
        <a:xfrm>
          <a:off x="0" y="0"/>
          <a:ext cx="0" cy="0"/>
          <a:chOff x="0" y="0"/>
          <a:chExt cx="0" cy="0"/>
        </a:xfrm>
      </p:grpSpPr>
      <p:pic>
        <p:nvPicPr>
          <p:cNvPr id="143" name="Google Shape;143;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4" name="Google Shape;144;p29"/>
          <p:cNvSpPr txBox="1"/>
          <p:nvPr/>
        </p:nvSpPr>
        <p:spPr>
          <a:xfrm>
            <a:off x="814200" y="1801200"/>
            <a:ext cx="7515600" cy="154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lt1"/>
                </a:solidFill>
                <a:latin typeface="Georgia"/>
                <a:ea typeface="Georgia"/>
                <a:cs typeface="Georgia"/>
                <a:sym typeface="Georgia"/>
              </a:rPr>
              <a:t>What is His command?</a:t>
            </a:r>
            <a:endParaRPr sz="4000">
              <a:solidFill>
                <a:schemeClr val="lt1"/>
              </a:solidFill>
              <a:latin typeface="Georgia"/>
              <a:ea typeface="Georgia"/>
              <a:cs typeface="Georgia"/>
              <a:sym typeface="Georgia"/>
            </a:endParaRPr>
          </a:p>
          <a:p>
            <a:pPr marL="0" lvl="0" indent="0" algn="ctr" rtl="0">
              <a:spcBef>
                <a:spcPts val="0"/>
              </a:spcBef>
              <a:spcAft>
                <a:spcPts val="0"/>
              </a:spcAft>
              <a:buNone/>
            </a:pPr>
            <a:endParaRPr sz="40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rgbClr val="FFFFFF"/>
                </a:solidFill>
                <a:latin typeface="Georgia"/>
                <a:ea typeface="Georgia"/>
                <a:cs typeface="Georgia"/>
                <a:sym typeface="Georgia"/>
              </a:rPr>
              <a:t>“My command is this:</a:t>
            </a:r>
            <a:endParaRPr sz="2600">
              <a:solidFill>
                <a:srgbClr val="FFFFFF"/>
              </a:solidFill>
              <a:latin typeface="Georgia"/>
              <a:ea typeface="Georgia"/>
              <a:cs typeface="Georgia"/>
              <a:sym typeface="Georgia"/>
            </a:endParaRPr>
          </a:p>
          <a:p>
            <a:pPr marL="0" lvl="0" indent="0" algn="ctr" rtl="0">
              <a:spcBef>
                <a:spcPts val="0"/>
              </a:spcBef>
              <a:spcAft>
                <a:spcPts val="0"/>
              </a:spcAft>
              <a:buNone/>
            </a:pPr>
            <a:r>
              <a:rPr lang="en" sz="2600">
                <a:solidFill>
                  <a:srgbClr val="FFFFFF"/>
                </a:solidFill>
                <a:latin typeface="Georgia"/>
                <a:ea typeface="Georgia"/>
                <a:cs typeface="Georgia"/>
                <a:sym typeface="Georgia"/>
              </a:rPr>
              <a:t>Love each other as I have loved you.”</a:t>
            </a:r>
            <a:endParaRPr sz="2600">
              <a:solidFill>
                <a:srgbClr val="FFFFFF"/>
              </a:solidFill>
              <a:latin typeface="Georgia"/>
              <a:ea typeface="Georgia"/>
              <a:cs typeface="Georgia"/>
              <a:sym typeface="Georgia"/>
            </a:endParaRPr>
          </a:p>
          <a:p>
            <a:pPr marL="0" lvl="0" indent="0" algn="ctr" rtl="0">
              <a:spcBef>
                <a:spcPts val="0"/>
              </a:spcBef>
              <a:spcAft>
                <a:spcPts val="0"/>
              </a:spcAft>
              <a:buNone/>
            </a:pPr>
            <a:r>
              <a:rPr lang="en" sz="2600" i="1">
                <a:solidFill>
                  <a:srgbClr val="FFFFFF"/>
                </a:solidFill>
                <a:latin typeface="Georgia"/>
                <a:ea typeface="Georgia"/>
                <a:cs typeface="Georgia"/>
                <a:sym typeface="Georgia"/>
              </a:rPr>
              <a:t>John 15:12</a:t>
            </a:r>
            <a:endParaRPr sz="2600" i="1">
              <a:solidFill>
                <a:srgbClr val="FFFFFF"/>
              </a:solidFill>
              <a:latin typeface="Georgia"/>
              <a:ea typeface="Georgia"/>
              <a:cs typeface="Georgia"/>
              <a:sym typeface="Georgia"/>
            </a:endParaRPr>
          </a:p>
          <a:p>
            <a:pPr marL="0" lvl="0" indent="0" algn="ctr" rtl="0">
              <a:spcBef>
                <a:spcPts val="0"/>
              </a:spcBef>
              <a:spcAft>
                <a:spcPts val="0"/>
              </a:spcAft>
              <a:buNone/>
            </a:pPr>
            <a:endParaRPr sz="2600" i="1">
              <a:solidFill>
                <a:srgbClr val="FFFFFF"/>
              </a:solidFill>
              <a:latin typeface="Georgia"/>
              <a:ea typeface="Georgia"/>
              <a:cs typeface="Georgia"/>
              <a:sym typeface="Georgia"/>
            </a:endParaRPr>
          </a:p>
          <a:p>
            <a:pPr marL="0" lvl="0" indent="0" algn="ctr" rtl="0">
              <a:spcBef>
                <a:spcPts val="0"/>
              </a:spcBef>
              <a:spcAft>
                <a:spcPts val="0"/>
              </a:spcAft>
              <a:buNone/>
            </a:pPr>
            <a:r>
              <a:rPr lang="en" sz="2600">
                <a:solidFill>
                  <a:srgbClr val="FFFFFF"/>
                </a:solidFill>
                <a:latin typeface="Georgia"/>
                <a:ea typeface="Georgia"/>
                <a:cs typeface="Georgia"/>
                <a:sym typeface="Georgia"/>
              </a:rPr>
              <a:t>“This is my command: Love each other.”</a:t>
            </a:r>
            <a:endParaRPr sz="2600">
              <a:solidFill>
                <a:srgbClr val="FFFFFF"/>
              </a:solidFill>
              <a:latin typeface="Georgia"/>
              <a:ea typeface="Georgia"/>
              <a:cs typeface="Georgia"/>
              <a:sym typeface="Georgia"/>
            </a:endParaRPr>
          </a:p>
          <a:p>
            <a:pPr marL="0" lvl="0" indent="0" algn="ctr" rtl="0">
              <a:spcBef>
                <a:spcPts val="0"/>
              </a:spcBef>
              <a:spcAft>
                <a:spcPts val="0"/>
              </a:spcAft>
              <a:buNone/>
            </a:pPr>
            <a:r>
              <a:rPr lang="en" sz="2600" i="1">
                <a:solidFill>
                  <a:srgbClr val="FFFFFF"/>
                </a:solidFill>
                <a:latin typeface="Georgia"/>
                <a:ea typeface="Georgia"/>
                <a:cs typeface="Georgia"/>
                <a:sym typeface="Georgia"/>
              </a:rPr>
              <a:t>John 15:17</a:t>
            </a:r>
            <a:endParaRPr sz="2600" i="1">
              <a:solidFill>
                <a:srgbClr val="FFFFFF"/>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8"/>
        <p:cNvGrpSpPr/>
        <p:nvPr/>
      </p:nvGrpSpPr>
      <p:grpSpPr>
        <a:xfrm>
          <a:off x="0" y="0"/>
          <a:ext cx="0" cy="0"/>
          <a:chOff x="0" y="0"/>
          <a:chExt cx="0" cy="0"/>
        </a:xfrm>
      </p:grpSpPr>
      <p:pic>
        <p:nvPicPr>
          <p:cNvPr id="149" name="Google Shape;149;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0" name="Google Shape;150;p30"/>
          <p:cNvSpPr txBox="1">
            <a:spLocks noGrp="1"/>
          </p:cNvSpPr>
          <p:nvPr>
            <p:ph type="ctrTitle"/>
          </p:nvPr>
        </p:nvSpPr>
        <p:spPr>
          <a:xfrm>
            <a:off x="935850" y="1055700"/>
            <a:ext cx="7272300" cy="303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600" b="0">
                <a:solidFill>
                  <a:srgbClr val="FFFFFF"/>
                </a:solidFill>
                <a:latin typeface="Georgia"/>
                <a:ea typeface="Georgia"/>
                <a:cs typeface="Georgia"/>
                <a:sym typeface="Georgia"/>
              </a:rPr>
              <a:t>“I am the true vine, and my Father is the gardener. He cuts off every branch in me that bears no fruit, while every branch that does bear fruit he prunes so that it will be even more fruitful. You are already clean because of the word I have spoken to you. Remain in me, as I also remain in you. No branch can bear fruit by itself; it must remain in the vine. Neither can you bear fruit unless you remain in me.”</a:t>
            </a:r>
            <a:endParaRPr sz="2600" b="0">
              <a:solidFill>
                <a:srgbClr val="FFFFFF"/>
              </a:solidFill>
              <a:latin typeface="Georgia"/>
              <a:ea typeface="Georgia"/>
              <a:cs typeface="Georgia"/>
              <a:sym typeface="Georgia"/>
            </a:endParaRPr>
          </a:p>
          <a:p>
            <a:pPr marL="0" lvl="0" indent="0" algn="ctr" rtl="0">
              <a:spcBef>
                <a:spcPts val="0"/>
              </a:spcBef>
              <a:spcAft>
                <a:spcPts val="0"/>
              </a:spcAft>
              <a:buNone/>
            </a:pPr>
            <a:r>
              <a:rPr lang="en" sz="2600" b="0" i="1">
                <a:solidFill>
                  <a:srgbClr val="FFFFFF"/>
                </a:solidFill>
                <a:latin typeface="Georgia"/>
                <a:ea typeface="Georgia"/>
                <a:cs typeface="Georgia"/>
                <a:sym typeface="Georgia"/>
              </a:rPr>
              <a:t>John 15:1-4</a:t>
            </a:r>
            <a:endParaRPr sz="2600" b="0" i="1">
              <a:solidFill>
                <a:srgbClr val="FFFFFF"/>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4"/>
        <p:cNvGrpSpPr/>
        <p:nvPr/>
      </p:nvGrpSpPr>
      <p:grpSpPr>
        <a:xfrm>
          <a:off x="0" y="0"/>
          <a:ext cx="0" cy="0"/>
          <a:chOff x="0" y="0"/>
          <a:chExt cx="0" cy="0"/>
        </a:xfrm>
      </p:grpSpPr>
      <p:pic>
        <p:nvPicPr>
          <p:cNvPr id="155" name="Google Shape;155;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6" name="Google Shape;156;p31"/>
          <p:cNvSpPr txBox="1">
            <a:spLocks noGrp="1"/>
          </p:cNvSpPr>
          <p:nvPr>
            <p:ph type="ctrTitle"/>
          </p:nvPr>
        </p:nvSpPr>
        <p:spPr>
          <a:xfrm>
            <a:off x="806700" y="1055700"/>
            <a:ext cx="7530600" cy="303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0">
                <a:solidFill>
                  <a:srgbClr val="FFFFFF"/>
                </a:solidFill>
                <a:latin typeface="Georgia"/>
                <a:ea typeface="Georgia"/>
                <a:cs typeface="Georgia"/>
                <a:sym typeface="Georgia"/>
              </a:rPr>
              <a:t>“I am the vine; you are the branches. If you remain in me and I in you, you will bear much fruit; apart from me you can do nothing. If you do not remain in me, you are like a branch that is thrown away and withers; such branches are picked up, thrown into the fire and burned. If you remain in me and my words remain in you, ask whatever you wish, and it will be done for you. This is to my Father’s glory, that you bear much fruit, showing yourselves to be my disciples.”</a:t>
            </a:r>
            <a:endParaRPr sz="2600" b="0">
              <a:solidFill>
                <a:srgbClr val="FFFFFF"/>
              </a:solidFill>
              <a:latin typeface="Georgia"/>
              <a:ea typeface="Georgia"/>
              <a:cs typeface="Georgia"/>
              <a:sym typeface="Georgia"/>
            </a:endParaRPr>
          </a:p>
          <a:p>
            <a:pPr marL="0" lvl="0" indent="0" algn="ctr" rtl="0">
              <a:spcBef>
                <a:spcPts val="0"/>
              </a:spcBef>
              <a:spcAft>
                <a:spcPts val="0"/>
              </a:spcAft>
              <a:buNone/>
            </a:pPr>
            <a:r>
              <a:rPr lang="en" sz="2600" b="0" i="1">
                <a:solidFill>
                  <a:srgbClr val="FFFFFF"/>
                </a:solidFill>
                <a:latin typeface="Georgia"/>
                <a:ea typeface="Georgia"/>
                <a:cs typeface="Georgia"/>
                <a:sym typeface="Georgia"/>
              </a:rPr>
              <a:t>John 15:5-8</a:t>
            </a:r>
            <a:endParaRPr sz="2600" b="0" i="1">
              <a:solidFill>
                <a:srgbClr val="FFFFFF"/>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0"/>
        <p:cNvGrpSpPr/>
        <p:nvPr/>
      </p:nvGrpSpPr>
      <p:grpSpPr>
        <a:xfrm>
          <a:off x="0" y="0"/>
          <a:ext cx="0" cy="0"/>
          <a:chOff x="0" y="0"/>
          <a:chExt cx="0" cy="0"/>
        </a:xfrm>
      </p:grpSpPr>
      <p:pic>
        <p:nvPicPr>
          <p:cNvPr id="161" name="Google Shape;161;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2" name="Google Shape;162;p32"/>
          <p:cNvSpPr txBox="1">
            <a:spLocks noGrp="1"/>
          </p:cNvSpPr>
          <p:nvPr>
            <p:ph type="ctrTitle"/>
          </p:nvPr>
        </p:nvSpPr>
        <p:spPr>
          <a:xfrm>
            <a:off x="806700" y="1055700"/>
            <a:ext cx="7530600" cy="303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0" dirty="0">
                <a:solidFill>
                  <a:srgbClr val="FFFFFF"/>
                </a:solidFill>
                <a:latin typeface="Georgia"/>
                <a:ea typeface="Georgia"/>
                <a:cs typeface="Georgia"/>
                <a:sym typeface="Georgia"/>
              </a:rPr>
              <a:t>“As the Father has loved me, so have I loved you. Now remain in my love. If you keep my commands, you will remain in my love, just as I have kept my Father’s commands and remain in his love. I have told you this so that my joy may be in you and that your joy may be complete. My command is this: Love each other as I have loved you. Greater love has no one than this: to lay down one’s life for one’s friends. You are my friends if you do what I command.”</a:t>
            </a:r>
            <a:endParaRPr sz="2600" b="0" dirty="0">
              <a:solidFill>
                <a:srgbClr val="FFFFFF"/>
              </a:solidFill>
              <a:latin typeface="Georgia"/>
              <a:ea typeface="Georgia"/>
              <a:cs typeface="Georgia"/>
              <a:sym typeface="Georgia"/>
            </a:endParaRPr>
          </a:p>
          <a:p>
            <a:pPr marL="0" lvl="0" indent="0" algn="ctr" rtl="0">
              <a:spcBef>
                <a:spcPts val="0"/>
              </a:spcBef>
              <a:spcAft>
                <a:spcPts val="0"/>
              </a:spcAft>
              <a:buNone/>
            </a:pPr>
            <a:r>
              <a:rPr lang="en" sz="2600" b="0" i="1" dirty="0">
                <a:solidFill>
                  <a:srgbClr val="FFFFFF"/>
                </a:solidFill>
                <a:latin typeface="Georgia"/>
                <a:ea typeface="Georgia"/>
                <a:cs typeface="Georgia"/>
                <a:sym typeface="Georgia"/>
              </a:rPr>
              <a:t>John 15:9-14</a:t>
            </a:r>
            <a:endParaRPr sz="2600" b="0" i="1" dirty="0">
              <a:solidFill>
                <a:srgbClr val="FFFFFF"/>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96" name="Google Shape;96;p21"/>
          <p:cNvSpPr txBox="1">
            <a:spLocks noGrp="1"/>
          </p:cNvSpPr>
          <p:nvPr>
            <p:ph type="ctrTitle"/>
          </p:nvPr>
        </p:nvSpPr>
        <p:spPr>
          <a:xfrm>
            <a:off x="535781" y="1170000"/>
            <a:ext cx="8186737" cy="303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0" dirty="0">
                <a:solidFill>
                  <a:srgbClr val="FFFFFF"/>
                </a:solidFill>
                <a:latin typeface="Georgia"/>
                <a:ea typeface="Georgia"/>
                <a:cs typeface="Georgia"/>
                <a:sym typeface="Georgia"/>
              </a:rPr>
              <a:t>“I no longer call you servants, because a servant does not know his master’s business. Instead, I have called you friends, for everything that I learned from my Father I have made known to you. You did not choose me, but I chose you and appointed you so that you might go and bear fruit—fruit that will last—and so that whatever you ask in my name the Father will give you. This is my command: Love each other.”</a:t>
            </a:r>
            <a:endParaRPr sz="2600" b="0" dirty="0">
              <a:solidFill>
                <a:srgbClr val="FFFFFF"/>
              </a:solidFill>
              <a:latin typeface="Georgia"/>
              <a:ea typeface="Georgia"/>
              <a:cs typeface="Georgia"/>
              <a:sym typeface="Georgia"/>
            </a:endParaRPr>
          </a:p>
          <a:p>
            <a:pPr marL="0" lvl="0" indent="0" algn="ctr" rtl="0">
              <a:spcBef>
                <a:spcPts val="0"/>
              </a:spcBef>
              <a:spcAft>
                <a:spcPts val="0"/>
              </a:spcAft>
              <a:buNone/>
            </a:pPr>
            <a:r>
              <a:rPr lang="en" sz="2600" b="0" i="1" dirty="0">
                <a:solidFill>
                  <a:srgbClr val="FFFFFF"/>
                </a:solidFill>
                <a:latin typeface="Georgia"/>
                <a:ea typeface="Georgia"/>
                <a:cs typeface="Georgia"/>
                <a:sym typeface="Georgia"/>
              </a:rPr>
              <a:t>John 15:15-17</a:t>
            </a:r>
            <a:endParaRPr sz="2600" b="0" i="1"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4141214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
        <p:cNvGrpSpPr/>
        <p:nvPr/>
      </p:nvGrpSpPr>
      <p:grpSpPr>
        <a:xfrm>
          <a:off x="0" y="0"/>
          <a:ext cx="0" cy="0"/>
          <a:chOff x="0" y="0"/>
          <a:chExt cx="0" cy="0"/>
        </a:xfrm>
      </p:grpSpPr>
      <p:pic>
        <p:nvPicPr>
          <p:cNvPr id="64" name="Google Shape;64;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65" name="Google Shape;65;p16"/>
          <p:cNvSpPr txBox="1"/>
          <p:nvPr/>
        </p:nvSpPr>
        <p:spPr>
          <a:xfrm>
            <a:off x="980400" y="1450200"/>
            <a:ext cx="7183200" cy="154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rgbClr val="FFFFFF"/>
                </a:solidFill>
                <a:latin typeface="Georgia"/>
                <a:ea typeface="Georgia"/>
                <a:cs typeface="Georgia"/>
                <a:sym typeface="Georgia"/>
              </a:rPr>
              <a:t>John 15:1-17</a:t>
            </a:r>
            <a:endParaRPr sz="8000">
              <a:solidFill>
                <a:srgbClr val="FFFFFF"/>
              </a:solidFill>
              <a:latin typeface="Georgia"/>
              <a:ea typeface="Georgia"/>
              <a:cs typeface="Georgia"/>
              <a:sym typeface="Georgia"/>
            </a:endParaRPr>
          </a:p>
        </p:txBody>
      </p:sp>
      <p:sp>
        <p:nvSpPr>
          <p:cNvPr id="66" name="Google Shape;66;p16"/>
          <p:cNvSpPr txBox="1"/>
          <p:nvPr/>
        </p:nvSpPr>
        <p:spPr>
          <a:xfrm>
            <a:off x="980400" y="2991300"/>
            <a:ext cx="7183200" cy="7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i="1">
                <a:solidFill>
                  <a:srgbClr val="FFFFFF"/>
                </a:solidFill>
                <a:latin typeface="Georgia"/>
                <a:ea typeface="Georgia"/>
                <a:cs typeface="Georgia"/>
                <a:sym typeface="Georgia"/>
              </a:rPr>
              <a:t>The Vine and the branches</a:t>
            </a:r>
            <a:endParaRPr sz="3000" i="1">
              <a:solidFill>
                <a:srgbClr val="FFFFFF"/>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2"/>
        <p:cNvGrpSpPr/>
        <p:nvPr/>
      </p:nvGrpSpPr>
      <p:grpSpPr>
        <a:xfrm>
          <a:off x="0" y="0"/>
          <a:ext cx="0" cy="0"/>
          <a:chOff x="0" y="0"/>
          <a:chExt cx="0" cy="0"/>
        </a:xfrm>
      </p:grpSpPr>
      <p:pic>
        <p:nvPicPr>
          <p:cNvPr id="173" name="Google Shape;173;p34"/>
          <p:cNvPicPr preferRelativeResize="0"/>
          <p:nvPr/>
        </p:nvPicPr>
        <p:blipFill>
          <a:blip r:embed="rId3">
            <a:alphaModFix/>
          </a:blip>
          <a:stretch>
            <a:fillRect/>
          </a:stretch>
        </p:blipFill>
        <p:spPr>
          <a:xfrm>
            <a:off x="0" y="0"/>
            <a:ext cx="9144001"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7"/>
        <p:cNvGrpSpPr/>
        <p:nvPr/>
      </p:nvGrpSpPr>
      <p:grpSpPr>
        <a:xfrm>
          <a:off x="0" y="0"/>
          <a:ext cx="0" cy="0"/>
          <a:chOff x="0" y="0"/>
          <a:chExt cx="0" cy="0"/>
        </a:xfrm>
      </p:grpSpPr>
      <p:pic>
        <p:nvPicPr>
          <p:cNvPr id="178" name="Google Shape;178;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9" name="Google Shape;179;p35"/>
          <p:cNvSpPr txBox="1"/>
          <p:nvPr/>
        </p:nvSpPr>
        <p:spPr>
          <a:xfrm>
            <a:off x="814200" y="1801200"/>
            <a:ext cx="7515600" cy="154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0">
                <a:solidFill>
                  <a:srgbClr val="FFFFFF"/>
                </a:solidFill>
                <a:latin typeface="Georgia"/>
                <a:ea typeface="Georgia"/>
                <a:cs typeface="Georgia"/>
                <a:sym typeface="Georgia"/>
              </a:rPr>
              <a:t>To God be the glory!</a:t>
            </a:r>
            <a:endParaRPr sz="5000">
              <a:solidFill>
                <a:srgbClr val="FFFFFF"/>
              </a:solidFill>
              <a:latin typeface="Georgia"/>
              <a:ea typeface="Georgia"/>
              <a:cs typeface="Georgia"/>
              <a:sym typeface="Georgia"/>
            </a:endParaRPr>
          </a:p>
          <a:p>
            <a:pPr marL="0" lvl="0" indent="0" algn="ctr" rtl="0">
              <a:spcBef>
                <a:spcPts val="0"/>
              </a:spcBef>
              <a:spcAft>
                <a:spcPts val="0"/>
              </a:spcAft>
              <a:buNone/>
            </a:pPr>
            <a:r>
              <a:rPr lang="en" sz="5000">
                <a:solidFill>
                  <a:srgbClr val="FFFFFF"/>
                </a:solidFill>
                <a:latin typeface="Georgia"/>
                <a:ea typeface="Georgia"/>
                <a:cs typeface="Georgia"/>
                <a:sym typeface="Georgia"/>
              </a:rPr>
              <a:t>Great things He has done.</a:t>
            </a:r>
            <a:endParaRPr sz="5000">
              <a:solidFill>
                <a:srgbClr val="FFFFFF"/>
              </a:solidFill>
              <a:latin typeface="Georgia"/>
              <a:ea typeface="Georgia"/>
              <a:cs typeface="Georgia"/>
              <a:sym typeface="Georgia"/>
            </a:endParaRPr>
          </a:p>
          <a:p>
            <a:pPr marL="0" lvl="0" indent="0" algn="ctr" rtl="0">
              <a:spcBef>
                <a:spcPts val="0"/>
              </a:spcBef>
              <a:spcAft>
                <a:spcPts val="0"/>
              </a:spcAft>
              <a:buNone/>
            </a:pPr>
            <a:r>
              <a:rPr lang="en" sz="5000">
                <a:solidFill>
                  <a:srgbClr val="FFFFFF"/>
                </a:solidFill>
                <a:latin typeface="Georgia"/>
                <a:ea typeface="Georgia"/>
                <a:cs typeface="Georgia"/>
                <a:sym typeface="Georgia"/>
              </a:rPr>
              <a:t>Amen</a:t>
            </a:r>
            <a:endParaRPr sz="5000">
              <a:solidFill>
                <a:srgbClr val="FFFFFF"/>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0"/>
        <p:cNvGrpSpPr/>
        <p:nvPr/>
      </p:nvGrpSpPr>
      <p:grpSpPr>
        <a:xfrm>
          <a:off x="0" y="0"/>
          <a:ext cx="0" cy="0"/>
          <a:chOff x="0" y="0"/>
          <a:chExt cx="0" cy="0"/>
        </a:xfrm>
      </p:grpSpPr>
      <p:pic>
        <p:nvPicPr>
          <p:cNvPr id="71" name="Google Shape;71;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72" name="Google Shape;72;p17"/>
          <p:cNvSpPr txBox="1">
            <a:spLocks noGrp="1"/>
          </p:cNvSpPr>
          <p:nvPr>
            <p:ph type="ctrTitle"/>
          </p:nvPr>
        </p:nvSpPr>
        <p:spPr>
          <a:xfrm>
            <a:off x="806700" y="1055700"/>
            <a:ext cx="7530600" cy="303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300" b="0">
                <a:solidFill>
                  <a:srgbClr val="FFFFFF"/>
                </a:solidFill>
                <a:latin typeface="Georgia"/>
                <a:ea typeface="Georgia"/>
                <a:cs typeface="Georgia"/>
                <a:sym typeface="Georgia"/>
              </a:rPr>
              <a:t>This is my command: Love each other.”</a:t>
            </a:r>
            <a:endParaRPr sz="3300" b="0">
              <a:solidFill>
                <a:srgbClr val="FFFFFF"/>
              </a:solidFill>
              <a:latin typeface="Georgia"/>
              <a:ea typeface="Georgia"/>
              <a:cs typeface="Georgia"/>
              <a:sym typeface="Georgia"/>
            </a:endParaRPr>
          </a:p>
          <a:p>
            <a:pPr marL="0" lvl="0" indent="0" algn="ctr" rtl="0">
              <a:spcBef>
                <a:spcPts val="0"/>
              </a:spcBef>
              <a:spcAft>
                <a:spcPts val="0"/>
              </a:spcAft>
              <a:buNone/>
            </a:pPr>
            <a:r>
              <a:rPr lang="en" sz="3300" b="0" i="1">
                <a:solidFill>
                  <a:srgbClr val="FFFFFF"/>
                </a:solidFill>
                <a:latin typeface="Georgia"/>
                <a:ea typeface="Georgia"/>
                <a:cs typeface="Georgia"/>
                <a:sym typeface="Georgia"/>
              </a:rPr>
              <a:t>John 15:17</a:t>
            </a:r>
            <a:endParaRPr sz="3300" b="0" i="1">
              <a:solidFill>
                <a:srgbClr val="FFFFFF"/>
              </a:solidFill>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6"/>
        <p:cNvGrpSpPr/>
        <p:nvPr/>
      </p:nvGrpSpPr>
      <p:grpSpPr>
        <a:xfrm>
          <a:off x="0" y="0"/>
          <a:ext cx="0" cy="0"/>
          <a:chOff x="0" y="0"/>
          <a:chExt cx="0" cy="0"/>
        </a:xfrm>
      </p:grpSpPr>
      <p:pic>
        <p:nvPicPr>
          <p:cNvPr id="77" name="Google Shape;77;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78" name="Google Shape;78;p18"/>
          <p:cNvSpPr txBox="1">
            <a:spLocks noGrp="1"/>
          </p:cNvSpPr>
          <p:nvPr>
            <p:ph type="ctrTitle"/>
          </p:nvPr>
        </p:nvSpPr>
        <p:spPr>
          <a:xfrm>
            <a:off x="935850" y="1055700"/>
            <a:ext cx="7272300" cy="303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600" b="0">
                <a:solidFill>
                  <a:srgbClr val="FFFFFF"/>
                </a:solidFill>
                <a:latin typeface="Georgia"/>
                <a:ea typeface="Georgia"/>
                <a:cs typeface="Georgia"/>
                <a:sym typeface="Georgia"/>
              </a:rPr>
              <a:t>“I am the true vine, and my Father is the gardener. He cuts off every branch in me that bears no fruit, while every branch that does bear fruit he prunes so that it will be even more fruitful. You are already clean because of the word I have spoken to you. Remain in me, as I also remain in you. No branch can bear fruit by itself; it must remain in the vine. Neither can you bear fruit unless you remain in me.”</a:t>
            </a:r>
            <a:endParaRPr sz="2600" b="0">
              <a:solidFill>
                <a:srgbClr val="FFFFFF"/>
              </a:solidFill>
              <a:latin typeface="Georgia"/>
              <a:ea typeface="Georgia"/>
              <a:cs typeface="Georgia"/>
              <a:sym typeface="Georgia"/>
            </a:endParaRPr>
          </a:p>
          <a:p>
            <a:pPr marL="0" lvl="0" indent="0" algn="ctr" rtl="0">
              <a:spcBef>
                <a:spcPts val="0"/>
              </a:spcBef>
              <a:spcAft>
                <a:spcPts val="0"/>
              </a:spcAft>
              <a:buNone/>
            </a:pPr>
            <a:r>
              <a:rPr lang="en" sz="2600" b="0" i="1">
                <a:solidFill>
                  <a:srgbClr val="FFFFFF"/>
                </a:solidFill>
                <a:latin typeface="Georgia"/>
                <a:ea typeface="Georgia"/>
                <a:cs typeface="Georgia"/>
                <a:sym typeface="Georgia"/>
              </a:rPr>
              <a:t>John 15:1-4</a:t>
            </a:r>
            <a:endParaRPr sz="2600" b="0" i="1">
              <a:solidFill>
                <a:srgbClr val="FFFFFF"/>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2"/>
        <p:cNvGrpSpPr/>
        <p:nvPr/>
      </p:nvGrpSpPr>
      <p:grpSpPr>
        <a:xfrm>
          <a:off x="0" y="0"/>
          <a:ext cx="0" cy="0"/>
          <a:chOff x="0" y="0"/>
          <a:chExt cx="0" cy="0"/>
        </a:xfrm>
      </p:grpSpPr>
      <p:pic>
        <p:nvPicPr>
          <p:cNvPr id="83" name="Google Shape;83;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84" name="Google Shape;84;p19"/>
          <p:cNvSpPr txBox="1">
            <a:spLocks noGrp="1"/>
          </p:cNvSpPr>
          <p:nvPr>
            <p:ph type="ctrTitle"/>
          </p:nvPr>
        </p:nvSpPr>
        <p:spPr>
          <a:xfrm>
            <a:off x="806700" y="1055700"/>
            <a:ext cx="7530600" cy="303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0">
                <a:solidFill>
                  <a:srgbClr val="FFFFFF"/>
                </a:solidFill>
                <a:latin typeface="Georgia"/>
                <a:ea typeface="Georgia"/>
                <a:cs typeface="Georgia"/>
                <a:sym typeface="Georgia"/>
              </a:rPr>
              <a:t>“I am the vine; you are the branches. If you remain in me and I in you, you will bear much fruit; apart from me you can do nothing. If you do not remain in me, you are like a branch that is thrown away and withers; such branches are picked up, thrown into the fire and burned. If you remain in me and my words remain in you, ask whatever you wish, and it will be done for you. This is to my Father’s glory, that you bear much fruit, showing yourselves to be my disciples.”</a:t>
            </a:r>
            <a:endParaRPr sz="2600" b="0">
              <a:solidFill>
                <a:srgbClr val="FFFFFF"/>
              </a:solidFill>
              <a:latin typeface="Georgia"/>
              <a:ea typeface="Georgia"/>
              <a:cs typeface="Georgia"/>
              <a:sym typeface="Georgia"/>
            </a:endParaRPr>
          </a:p>
          <a:p>
            <a:pPr marL="0" lvl="0" indent="0" algn="ctr" rtl="0">
              <a:spcBef>
                <a:spcPts val="0"/>
              </a:spcBef>
              <a:spcAft>
                <a:spcPts val="0"/>
              </a:spcAft>
              <a:buNone/>
            </a:pPr>
            <a:r>
              <a:rPr lang="en" sz="2600" b="0" i="1">
                <a:solidFill>
                  <a:srgbClr val="FFFFFF"/>
                </a:solidFill>
                <a:latin typeface="Georgia"/>
                <a:ea typeface="Georgia"/>
                <a:cs typeface="Georgia"/>
                <a:sym typeface="Georgia"/>
              </a:rPr>
              <a:t>John 15:5-8</a:t>
            </a:r>
            <a:endParaRPr sz="2600" b="0" i="1">
              <a:solidFill>
                <a:srgbClr val="FFFFFF"/>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8"/>
        <p:cNvGrpSpPr/>
        <p:nvPr/>
      </p:nvGrpSpPr>
      <p:grpSpPr>
        <a:xfrm>
          <a:off x="0" y="0"/>
          <a:ext cx="0" cy="0"/>
          <a:chOff x="0" y="0"/>
          <a:chExt cx="0" cy="0"/>
        </a:xfrm>
      </p:grpSpPr>
      <p:pic>
        <p:nvPicPr>
          <p:cNvPr id="89" name="Google Shape;89;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90" name="Google Shape;90;p20"/>
          <p:cNvSpPr txBox="1">
            <a:spLocks noGrp="1"/>
          </p:cNvSpPr>
          <p:nvPr>
            <p:ph type="ctrTitle"/>
          </p:nvPr>
        </p:nvSpPr>
        <p:spPr>
          <a:xfrm>
            <a:off x="806700" y="1055700"/>
            <a:ext cx="7530600" cy="303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0">
                <a:solidFill>
                  <a:srgbClr val="FFFFFF"/>
                </a:solidFill>
                <a:latin typeface="Georgia"/>
                <a:ea typeface="Georgia"/>
                <a:cs typeface="Georgia"/>
                <a:sym typeface="Georgia"/>
              </a:rPr>
              <a:t>“As the Father has loved me, so have I loved you. Now remain in my love. If you keep my commands, you will remain in my love, just as I have kept my Father’s commands and remain in his love. I have told you this so that my joy may be in you and that your joy may be complete. My command is this: Love each other as I have loved you. Greater love has no one than this: to lay down one’s life for one’s friends. You are my friends if you do what I command.”</a:t>
            </a:r>
            <a:endParaRPr sz="2600" b="0">
              <a:solidFill>
                <a:srgbClr val="FFFFFF"/>
              </a:solidFill>
              <a:latin typeface="Georgia"/>
              <a:ea typeface="Georgia"/>
              <a:cs typeface="Georgia"/>
              <a:sym typeface="Georgia"/>
            </a:endParaRPr>
          </a:p>
          <a:p>
            <a:pPr marL="0" lvl="0" indent="0" algn="ctr" rtl="0">
              <a:spcBef>
                <a:spcPts val="0"/>
              </a:spcBef>
              <a:spcAft>
                <a:spcPts val="0"/>
              </a:spcAft>
              <a:buNone/>
            </a:pPr>
            <a:r>
              <a:rPr lang="en" sz="2600" b="0" i="1">
                <a:solidFill>
                  <a:srgbClr val="FFFFFF"/>
                </a:solidFill>
                <a:latin typeface="Georgia"/>
                <a:ea typeface="Georgia"/>
                <a:cs typeface="Georgia"/>
                <a:sym typeface="Georgia"/>
              </a:rPr>
              <a:t>John 15:9-14</a:t>
            </a:r>
            <a:endParaRPr sz="2600" b="0" i="1">
              <a:solidFill>
                <a:srgbClr val="FFFFFF"/>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4"/>
        <p:cNvGrpSpPr/>
        <p:nvPr/>
      </p:nvGrpSpPr>
      <p:grpSpPr>
        <a:xfrm>
          <a:off x="0" y="0"/>
          <a:ext cx="0" cy="0"/>
          <a:chOff x="0" y="0"/>
          <a:chExt cx="0" cy="0"/>
        </a:xfrm>
      </p:grpSpPr>
      <p:pic>
        <p:nvPicPr>
          <p:cNvPr id="95" name="Google Shape;95;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96" name="Google Shape;96;p21"/>
          <p:cNvSpPr txBox="1">
            <a:spLocks noGrp="1"/>
          </p:cNvSpPr>
          <p:nvPr>
            <p:ph type="ctrTitle"/>
          </p:nvPr>
        </p:nvSpPr>
        <p:spPr>
          <a:xfrm>
            <a:off x="535781" y="1170000"/>
            <a:ext cx="8186737" cy="303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0" dirty="0">
                <a:solidFill>
                  <a:srgbClr val="FFFFFF"/>
                </a:solidFill>
                <a:latin typeface="Georgia"/>
                <a:ea typeface="Georgia"/>
                <a:cs typeface="Georgia"/>
                <a:sym typeface="Georgia"/>
              </a:rPr>
              <a:t>“I no longer call you servants, because a servant does not know his master’s business. Instead, I have called you friends, for everything that I learned from my Father I have made known to you. You did not choose me, but I chose you and appointed you so that you might go and bear fruit—fruit that will last—and so that whatever you ask in my name the Father will give you. This is my command: Love each other.”</a:t>
            </a:r>
            <a:endParaRPr sz="2600" b="0" dirty="0">
              <a:solidFill>
                <a:srgbClr val="FFFFFF"/>
              </a:solidFill>
              <a:latin typeface="Georgia"/>
              <a:ea typeface="Georgia"/>
              <a:cs typeface="Georgia"/>
              <a:sym typeface="Georgia"/>
            </a:endParaRPr>
          </a:p>
          <a:p>
            <a:pPr marL="0" lvl="0" indent="0" algn="ctr" rtl="0">
              <a:spcBef>
                <a:spcPts val="0"/>
              </a:spcBef>
              <a:spcAft>
                <a:spcPts val="0"/>
              </a:spcAft>
              <a:buNone/>
            </a:pPr>
            <a:r>
              <a:rPr lang="en" sz="2600" b="0" i="1" dirty="0">
                <a:solidFill>
                  <a:srgbClr val="FFFFFF"/>
                </a:solidFill>
                <a:latin typeface="Georgia"/>
                <a:ea typeface="Georgia"/>
                <a:cs typeface="Georgia"/>
                <a:sym typeface="Georgia"/>
              </a:rPr>
              <a:t>John 15:15-17</a:t>
            </a:r>
            <a:endParaRPr sz="2600" b="0" i="1" dirty="0">
              <a:solidFill>
                <a:srgbClr val="FFFFFF"/>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0"/>
        <p:cNvGrpSpPr/>
        <p:nvPr/>
      </p:nvGrpSpPr>
      <p:grpSpPr>
        <a:xfrm>
          <a:off x="0" y="0"/>
          <a:ext cx="0" cy="0"/>
          <a:chOff x="0" y="0"/>
          <a:chExt cx="0" cy="0"/>
        </a:xfrm>
      </p:grpSpPr>
      <p:pic>
        <p:nvPicPr>
          <p:cNvPr id="101" name="Google Shape;101;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2" name="Google Shape;102;p22"/>
          <p:cNvSpPr txBox="1"/>
          <p:nvPr/>
        </p:nvSpPr>
        <p:spPr>
          <a:xfrm>
            <a:off x="814200" y="1801200"/>
            <a:ext cx="7515600" cy="154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lt1"/>
                </a:solidFill>
                <a:latin typeface="Georgia"/>
                <a:ea typeface="Georgia"/>
                <a:cs typeface="Georgia"/>
                <a:sym typeface="Georgia"/>
              </a:rPr>
              <a:t>True Vine</a:t>
            </a:r>
            <a:endParaRPr sz="4000">
              <a:solidFill>
                <a:schemeClr val="lt1"/>
              </a:solidFill>
              <a:latin typeface="Georgia"/>
              <a:ea typeface="Georgia"/>
              <a:cs typeface="Georgia"/>
              <a:sym typeface="Georgia"/>
            </a:endParaRPr>
          </a:p>
          <a:p>
            <a:pPr marL="0" lvl="0" indent="0" algn="ctr" rtl="0">
              <a:spcBef>
                <a:spcPts val="0"/>
              </a:spcBef>
              <a:spcAft>
                <a:spcPts val="0"/>
              </a:spcAft>
              <a:buNone/>
            </a:pPr>
            <a:endParaRPr sz="40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chemeClr val="lt1"/>
                </a:solidFill>
                <a:latin typeface="Georgia"/>
                <a:ea typeface="Georgia"/>
                <a:cs typeface="Georgia"/>
                <a:sym typeface="Georgia"/>
              </a:rPr>
              <a:t>“I am the true vine…”</a:t>
            </a:r>
            <a:endParaRPr sz="2600">
              <a:solidFill>
                <a:schemeClr val="lt1"/>
              </a:solidFill>
              <a:latin typeface="Georgia"/>
              <a:ea typeface="Georgia"/>
              <a:cs typeface="Georgia"/>
              <a:sym typeface="Georgia"/>
            </a:endParaRPr>
          </a:p>
          <a:p>
            <a:pPr marL="0" lvl="0" indent="0" algn="ctr" rtl="0">
              <a:spcBef>
                <a:spcPts val="0"/>
              </a:spcBef>
              <a:spcAft>
                <a:spcPts val="0"/>
              </a:spcAft>
              <a:buNone/>
            </a:pPr>
            <a:r>
              <a:rPr lang="en" sz="2600" i="1">
                <a:solidFill>
                  <a:schemeClr val="lt1"/>
                </a:solidFill>
                <a:latin typeface="Georgia"/>
                <a:ea typeface="Georgia"/>
                <a:cs typeface="Georgia"/>
                <a:sym typeface="Georgia"/>
              </a:rPr>
              <a:t>John 15:1</a:t>
            </a:r>
            <a:endParaRPr sz="2600" i="1">
              <a:solidFill>
                <a:schemeClr val="lt1"/>
              </a:solidFill>
              <a:latin typeface="Georgia"/>
              <a:ea typeface="Georgia"/>
              <a:cs typeface="Georgia"/>
              <a:sym typeface="Georgia"/>
            </a:endParaRPr>
          </a:p>
          <a:p>
            <a:pPr marL="0" lvl="0" indent="0" algn="ctr" rtl="0">
              <a:spcBef>
                <a:spcPts val="0"/>
              </a:spcBef>
              <a:spcAft>
                <a:spcPts val="0"/>
              </a:spcAft>
              <a:buNone/>
            </a:pPr>
            <a:endParaRPr sz="26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chemeClr val="lt1"/>
                </a:solidFill>
                <a:latin typeface="Georgia"/>
                <a:ea typeface="Georgia"/>
                <a:cs typeface="Georgia"/>
                <a:sym typeface="Georgia"/>
              </a:rPr>
              <a:t>“I am the vine…”</a:t>
            </a:r>
            <a:endParaRPr sz="2600">
              <a:solidFill>
                <a:schemeClr val="lt1"/>
              </a:solidFill>
              <a:latin typeface="Georgia"/>
              <a:ea typeface="Georgia"/>
              <a:cs typeface="Georgia"/>
              <a:sym typeface="Georgia"/>
            </a:endParaRPr>
          </a:p>
          <a:p>
            <a:pPr marL="0" lvl="0" indent="0" algn="ctr" rtl="0">
              <a:spcBef>
                <a:spcPts val="0"/>
              </a:spcBef>
              <a:spcAft>
                <a:spcPts val="0"/>
              </a:spcAft>
              <a:buClr>
                <a:schemeClr val="dk1"/>
              </a:buClr>
              <a:buSzPts val="1100"/>
              <a:buFont typeface="Arial"/>
              <a:buNone/>
            </a:pPr>
            <a:r>
              <a:rPr lang="en" sz="2600" i="1">
                <a:solidFill>
                  <a:schemeClr val="lt1"/>
                </a:solidFill>
                <a:latin typeface="Georgia"/>
                <a:ea typeface="Georgia"/>
                <a:cs typeface="Georgia"/>
                <a:sym typeface="Georgia"/>
              </a:rPr>
              <a:t>John 15:5</a:t>
            </a:r>
            <a:endParaRPr sz="2600" i="1">
              <a:solidFill>
                <a:schemeClr val="lt1"/>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6"/>
        <p:cNvGrpSpPr/>
        <p:nvPr/>
      </p:nvGrpSpPr>
      <p:grpSpPr>
        <a:xfrm>
          <a:off x="0" y="0"/>
          <a:ext cx="0" cy="0"/>
          <a:chOff x="0" y="0"/>
          <a:chExt cx="0" cy="0"/>
        </a:xfrm>
      </p:grpSpPr>
      <p:pic>
        <p:nvPicPr>
          <p:cNvPr id="107" name="Google Shape;107;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8" name="Google Shape;108;p23"/>
          <p:cNvSpPr txBox="1"/>
          <p:nvPr/>
        </p:nvSpPr>
        <p:spPr>
          <a:xfrm>
            <a:off x="814200" y="1801200"/>
            <a:ext cx="7515600" cy="154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lt1"/>
                </a:solidFill>
                <a:latin typeface="Georgia"/>
                <a:ea typeface="Georgia"/>
                <a:cs typeface="Georgia"/>
                <a:sym typeface="Georgia"/>
              </a:rPr>
              <a:t>Gardener</a:t>
            </a:r>
            <a:endParaRPr sz="4000">
              <a:solidFill>
                <a:schemeClr val="lt1"/>
              </a:solidFill>
              <a:latin typeface="Georgia"/>
              <a:ea typeface="Georgia"/>
              <a:cs typeface="Georgia"/>
              <a:sym typeface="Georgia"/>
            </a:endParaRPr>
          </a:p>
          <a:p>
            <a:pPr marL="0" lvl="0" indent="0" algn="ctr" rtl="0">
              <a:spcBef>
                <a:spcPts val="0"/>
              </a:spcBef>
              <a:spcAft>
                <a:spcPts val="0"/>
              </a:spcAft>
              <a:buNone/>
            </a:pPr>
            <a:endParaRPr sz="40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chemeClr val="lt1"/>
                </a:solidFill>
                <a:latin typeface="Georgia"/>
                <a:ea typeface="Georgia"/>
                <a:cs typeface="Georgia"/>
                <a:sym typeface="Georgia"/>
              </a:rPr>
              <a:t>“...and my Father is the gardener.”</a:t>
            </a:r>
            <a:endParaRPr sz="2600">
              <a:solidFill>
                <a:schemeClr val="lt1"/>
              </a:solidFill>
              <a:latin typeface="Georgia"/>
              <a:ea typeface="Georgia"/>
              <a:cs typeface="Georgia"/>
              <a:sym typeface="Georgia"/>
            </a:endParaRPr>
          </a:p>
          <a:p>
            <a:pPr marL="0" lvl="0" indent="0" algn="ctr" rtl="0">
              <a:spcBef>
                <a:spcPts val="0"/>
              </a:spcBef>
              <a:spcAft>
                <a:spcPts val="0"/>
              </a:spcAft>
              <a:buNone/>
            </a:pPr>
            <a:endParaRPr sz="2600">
              <a:solidFill>
                <a:schemeClr val="lt1"/>
              </a:solidFill>
              <a:latin typeface="Georgia"/>
              <a:ea typeface="Georgia"/>
              <a:cs typeface="Georgia"/>
              <a:sym typeface="Georgia"/>
            </a:endParaRPr>
          </a:p>
          <a:p>
            <a:pPr marL="0" lvl="0" indent="0" algn="ctr" rtl="0">
              <a:spcBef>
                <a:spcPts val="0"/>
              </a:spcBef>
              <a:spcAft>
                <a:spcPts val="0"/>
              </a:spcAft>
              <a:buNone/>
            </a:pPr>
            <a:r>
              <a:rPr lang="en" sz="2600">
                <a:solidFill>
                  <a:schemeClr val="lt1"/>
                </a:solidFill>
                <a:latin typeface="Georgia"/>
                <a:ea typeface="Georgia"/>
                <a:cs typeface="Georgia"/>
                <a:sym typeface="Georgia"/>
              </a:rPr>
              <a:t>“He cuts off…he prunes…”</a:t>
            </a:r>
            <a:endParaRPr sz="2600">
              <a:solidFill>
                <a:schemeClr val="lt1"/>
              </a:solidFill>
              <a:latin typeface="Georgia"/>
              <a:ea typeface="Georgia"/>
              <a:cs typeface="Georgia"/>
              <a:sym typeface="Georgia"/>
            </a:endParaRPr>
          </a:p>
          <a:p>
            <a:pPr marL="0" lvl="0" indent="0" algn="ctr" rtl="0">
              <a:spcBef>
                <a:spcPts val="0"/>
              </a:spcBef>
              <a:spcAft>
                <a:spcPts val="0"/>
              </a:spcAft>
              <a:buClr>
                <a:schemeClr val="dk1"/>
              </a:buClr>
              <a:buSzPts val="1100"/>
              <a:buFont typeface="Arial"/>
              <a:buNone/>
            </a:pPr>
            <a:r>
              <a:rPr lang="en" sz="2600" i="1">
                <a:solidFill>
                  <a:schemeClr val="lt1"/>
                </a:solidFill>
                <a:latin typeface="Georgia"/>
                <a:ea typeface="Georgia"/>
                <a:cs typeface="Georgia"/>
                <a:sym typeface="Georgia"/>
              </a:rPr>
              <a:t>John 15:2</a:t>
            </a:r>
            <a:endParaRPr sz="2600" i="1">
              <a:solidFill>
                <a:schemeClr val="lt1"/>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name="Simple Dark">
  <a:themeElements>
    <a:clrScheme name="Custom 345">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1130</Words>
  <Application>Microsoft Office PowerPoint</Application>
  <PresentationFormat>On-screen Show (16:9)</PresentationFormat>
  <Paragraphs>76</Paragraphs>
  <Slides>21</Slides>
  <Notes>21</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Georgia</vt:lpstr>
      <vt:lpstr>Simple Dark</vt:lpstr>
      <vt:lpstr>Simple Light</vt:lpstr>
      <vt:lpstr>PowerPoint Presentation</vt:lpstr>
      <vt:lpstr>PowerPoint Presentation</vt:lpstr>
      <vt:lpstr>This is my command: Love each other.” John 15:17</vt:lpstr>
      <vt:lpstr>“I am the true vine, and my Father is the gardener. He cuts off every branch in me that bears no fruit, while every branch that does bear fruit he prunes so that it will be even more fruitful. You are already clean because of the word I have spoken to you. Remain in me, as I also remain in you. No branch can bear fruit by itself; it must remain in the vine. Neither can you bear fruit unless you remain in me.” John 15:1-4</vt:lpstr>
      <vt:lpstr>“I am the vine; you are the branches. If you remain in me and I in you, you will bear much fruit; apart from me you can do nothing. If you do not remain in me, you are like a branch that is thrown away and withers; such branches are picked up, thrown into the fire and burned. If you remain in me and my words remain in you, ask whatever you wish, and it will be done for you. This is to my Father’s glory, that you bear much fruit, showing yourselves to be my disciples.” John 15:5-8</vt:lpstr>
      <vt:lpstr>“As the Father has loved me, so have I loved you. Now remain in my love. If you keep my commands, you will remain in my love, just as I have kept my Father’s commands and remain in his love. I have told you this so that my joy may be in you and that your joy may be complete. My command is this: Love each other as I have loved you. Greater love has no one than this: to lay down one’s life for one’s friends. You are my friends if you do what I command.” John 15:9-14</vt:lpstr>
      <vt:lpstr>“I no longer call you servants, because a servant does not know his master’s business. Instead, I have called you friends, for everything that I learned from my Father I have made known to you. You did not choose me, but I chose you and appointed you so that you might go and bear fruit—fruit that will last—and so that whatever you ask in my name the Father will give you. This is my command: Love each other.” John 15:15-17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am the true vine, and my Father is the gardener. He cuts off every branch in me that bears no fruit, while every branch that does bear fruit he prunes so that it will be even more fruitful. You are already clean because of the word I have spoken to you. Remain in me, as I also remain in you. No branch can bear fruit by itself; it must remain in the vine. Neither can you bear fruit unless you remain in me.” John 15:1-4</vt:lpstr>
      <vt:lpstr>“I am the vine; you are the branches. If you remain in me and I in you, you will bear much fruit; apart from me you can do nothing. If you do not remain in me, you are like a branch that is thrown away and withers; such branches are picked up, thrown into the fire and burned. If you remain in me and my words remain in you, ask whatever you wish, and it will be done for you. This is to my Father’s glory, that you bear much fruit, showing yourselves to be my disciples.” John 15:5-8</vt:lpstr>
      <vt:lpstr>“As the Father has loved me, so have I loved you. Now remain in my love. If you keep my commands, you will remain in my love, just as I have kept my Father’s commands and remain in his love. I have told you this so that my joy may be in you and that your joy may be complete. My command is this: Love each other as I have loved you. Greater love has no one than this: to lay down one’s life for one’s friends. You are my friends if you do what I command.” John 15:9-14</vt:lpstr>
      <vt:lpstr>“I no longer call you servants, because a servant does not know his master’s business. Instead, I have called you friends, for everything that I learned from my Father I have made known to you. You did not choose me, but I chose you and appointed you so that you might go and bear fruit—fruit that will last—and so that whatever you ask in my name the Father will give you. This is my command: Love each other.” John 15:15-17</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Lance Stiver</cp:lastModifiedBy>
  <cp:revision>1</cp:revision>
  <dcterms:modified xsi:type="dcterms:W3CDTF">2021-06-12T17:33:09Z</dcterms:modified>
</cp:coreProperties>
</file>